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media/image4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62850"/>
  <p:notesSz cx="10693400" cy="756285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rzydeł, Rafał Michał" initials="SRM" lastIdx="1" clrIdx="0">
    <p:extLst>
      <p:ext uri="{19B8F6BF-5375-455C-9EA6-DF929625EA0E}">
        <p15:presenceInfo xmlns:p15="http://schemas.microsoft.com/office/powerpoint/2012/main" xmlns="" userId="S-1-5-21-1969266838-771958977-85252371-33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92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7300" y="1357107"/>
            <a:ext cx="8558799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27.10.2016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27.10.2016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27.10.2016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27.10.2016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27.10.2016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85"/>
            <a:ext cx="10692003" cy="7559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1357107"/>
            <a:ext cx="8558799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6614" y="2093707"/>
            <a:ext cx="8600170" cy="3712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27.10.2016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r tytulowa 1 prolog po co jest giel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3"/>
          <a:stretch/>
        </p:blipFill>
        <p:spPr>
          <a:xfrm>
            <a:off x="0" y="0"/>
            <a:ext cx="10692384" cy="6616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1971164"/>
            <a:ext cx="326072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Finansowanie z</a:t>
            </a:r>
            <a:r>
              <a:rPr spc="-100" dirty="0"/>
              <a:t> </a:t>
            </a:r>
            <a:r>
              <a:rPr dirty="0"/>
              <a:t>banku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2756024"/>
            <a:ext cx="334708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965" algn="l"/>
              </a:tabLst>
            </a:pP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-	Duża koncentracja</a:t>
            </a:r>
            <a:r>
              <a:rPr sz="20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31F20"/>
                </a:solidFill>
                <a:latin typeface="Arial"/>
                <a:cs typeface="Arial"/>
              </a:rPr>
              <a:t>ryzyka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300" y="4712845"/>
            <a:ext cx="3244215" cy="1099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Finansowanie z</a:t>
            </a:r>
            <a:r>
              <a:rPr sz="24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giełdy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7965" algn="l"/>
              </a:tabLst>
            </a:pP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-	Rozproszenie</a:t>
            </a:r>
            <a:r>
              <a:rPr sz="20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31F20"/>
                </a:solidFill>
                <a:latin typeface="Arial"/>
                <a:cs typeface="Arial"/>
              </a:rPr>
              <a:t>ryzyka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2239" y="1350267"/>
            <a:ext cx="4480559" cy="472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Historia</a:t>
            </a:r>
            <a:r>
              <a:rPr spc="-100" dirty="0"/>
              <a:t> </a:t>
            </a:r>
            <a:r>
              <a:rPr dirty="0"/>
              <a:t>giełdy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2078468"/>
            <a:ext cx="82880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-  Starożytny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jarmark </a:t>
            </a:r>
            <a:r>
              <a:rPr sz="2000" spc="-20" dirty="0">
                <a:solidFill>
                  <a:srgbClr val="231F20"/>
                </a:solidFill>
                <a:latin typeface="Arial"/>
                <a:cs typeface="Arial"/>
              </a:rPr>
              <a:t>(towar, kupujący,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 sprzedający)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-  Z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upływem czasu  pojawiają się 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pośrednicy,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a towar</a:t>
            </a:r>
            <a:r>
              <a:rPr sz="2000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wystandaryzowany.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14002" y="3358636"/>
            <a:ext cx="5462003" cy="299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Historia</a:t>
            </a:r>
            <a:r>
              <a:rPr spc="-100" dirty="0"/>
              <a:t> </a:t>
            </a:r>
            <a:r>
              <a:rPr dirty="0"/>
              <a:t>giełdy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2078468"/>
            <a:ext cx="80721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965" algn="l"/>
              </a:tabLst>
            </a:pP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-	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1531, Antwerpia (Belgia) – pierwsza giełda </a:t>
            </a:r>
            <a:r>
              <a:rPr sz="2000" spc="-20" dirty="0">
                <a:solidFill>
                  <a:srgbClr val="231F20"/>
                </a:solidFill>
                <a:latin typeface="Arial"/>
                <a:cs typeface="Arial"/>
              </a:rPr>
              <a:t>(towary,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weksle,</a:t>
            </a:r>
            <a:r>
              <a:rPr sz="20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obligacje)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3601" y="2713023"/>
            <a:ext cx="1074420" cy="826135"/>
          </a:xfrm>
          <a:custGeom>
            <a:avLst/>
            <a:gdLst/>
            <a:ahLst/>
            <a:cxnLst/>
            <a:rect l="l" t="t" r="r" b="b"/>
            <a:pathLst>
              <a:path w="1074420" h="826135">
                <a:moveTo>
                  <a:pt x="1049741" y="674255"/>
                </a:moveTo>
                <a:lnTo>
                  <a:pt x="204825" y="674255"/>
                </a:lnTo>
                <a:lnTo>
                  <a:pt x="241515" y="676997"/>
                </a:lnTo>
                <a:lnTo>
                  <a:pt x="281535" y="687582"/>
                </a:lnTo>
                <a:lnTo>
                  <a:pt x="329453" y="705854"/>
                </a:lnTo>
                <a:lnTo>
                  <a:pt x="452917" y="758873"/>
                </a:lnTo>
                <a:lnTo>
                  <a:pt x="507325" y="781474"/>
                </a:lnTo>
                <a:lnTo>
                  <a:pt x="555228" y="799462"/>
                </a:lnTo>
                <a:lnTo>
                  <a:pt x="598797" y="812839"/>
                </a:lnTo>
                <a:lnTo>
                  <a:pt x="640197" y="821603"/>
                </a:lnTo>
                <a:lnTo>
                  <a:pt x="681598" y="825755"/>
                </a:lnTo>
                <a:lnTo>
                  <a:pt x="725168" y="825293"/>
                </a:lnTo>
                <a:lnTo>
                  <a:pt x="773074" y="820218"/>
                </a:lnTo>
                <a:lnTo>
                  <a:pt x="841884" y="810953"/>
                </a:lnTo>
                <a:lnTo>
                  <a:pt x="909502" y="802964"/>
                </a:lnTo>
                <a:lnTo>
                  <a:pt x="1020973" y="791544"/>
                </a:lnTo>
                <a:lnTo>
                  <a:pt x="1067104" y="787414"/>
                </a:lnTo>
                <a:lnTo>
                  <a:pt x="1054749" y="708921"/>
                </a:lnTo>
                <a:lnTo>
                  <a:pt x="1049741" y="674255"/>
                </a:lnTo>
                <a:close/>
              </a:path>
              <a:path w="1074420" h="826135">
                <a:moveTo>
                  <a:pt x="149486" y="0"/>
                </a:moveTo>
                <a:lnTo>
                  <a:pt x="89460" y="2725"/>
                </a:lnTo>
                <a:lnTo>
                  <a:pt x="42149" y="7229"/>
                </a:lnTo>
                <a:lnTo>
                  <a:pt x="11134" y="11446"/>
                </a:lnTo>
                <a:lnTo>
                  <a:pt x="0" y="13311"/>
                </a:lnTo>
                <a:lnTo>
                  <a:pt x="0" y="744780"/>
                </a:lnTo>
                <a:lnTo>
                  <a:pt x="69053" y="714617"/>
                </a:lnTo>
                <a:lnTo>
                  <a:pt x="123163" y="692911"/>
                </a:lnTo>
                <a:lnTo>
                  <a:pt x="166897" y="679508"/>
                </a:lnTo>
                <a:lnTo>
                  <a:pt x="204825" y="674255"/>
                </a:lnTo>
                <a:lnTo>
                  <a:pt x="1049741" y="674255"/>
                </a:lnTo>
                <a:lnTo>
                  <a:pt x="1046207" y="649801"/>
                </a:lnTo>
                <a:lnTo>
                  <a:pt x="1041191" y="603621"/>
                </a:lnTo>
                <a:lnTo>
                  <a:pt x="1039410" y="563946"/>
                </a:lnTo>
                <a:lnTo>
                  <a:pt x="1040576" y="524344"/>
                </a:lnTo>
                <a:lnTo>
                  <a:pt x="1044400" y="478380"/>
                </a:lnTo>
                <a:lnTo>
                  <a:pt x="1050594" y="419622"/>
                </a:lnTo>
                <a:lnTo>
                  <a:pt x="1057232" y="351670"/>
                </a:lnTo>
                <a:lnTo>
                  <a:pt x="1062633" y="284707"/>
                </a:lnTo>
                <a:lnTo>
                  <a:pt x="1066876" y="222183"/>
                </a:lnTo>
                <a:lnTo>
                  <a:pt x="1070038" y="167547"/>
                </a:lnTo>
                <a:lnTo>
                  <a:pt x="1071843" y="131395"/>
                </a:lnTo>
                <a:lnTo>
                  <a:pt x="736727" y="131395"/>
                </a:lnTo>
                <a:lnTo>
                  <a:pt x="692243" y="128628"/>
                </a:lnTo>
                <a:lnTo>
                  <a:pt x="651553" y="120940"/>
                </a:lnTo>
                <a:lnTo>
                  <a:pt x="612566" y="109255"/>
                </a:lnTo>
                <a:lnTo>
                  <a:pt x="573192" y="94495"/>
                </a:lnTo>
                <a:lnTo>
                  <a:pt x="531340" y="77583"/>
                </a:lnTo>
                <a:lnTo>
                  <a:pt x="484920" y="59440"/>
                </a:lnTo>
                <a:lnTo>
                  <a:pt x="431842" y="40989"/>
                </a:lnTo>
                <a:lnTo>
                  <a:pt x="370014" y="23153"/>
                </a:lnTo>
                <a:lnTo>
                  <a:pt x="293346" y="8148"/>
                </a:lnTo>
                <a:lnTo>
                  <a:pt x="218642" y="1119"/>
                </a:lnTo>
                <a:lnTo>
                  <a:pt x="149486" y="0"/>
                </a:lnTo>
                <a:close/>
              </a:path>
              <a:path w="1074420" h="826135">
                <a:moveTo>
                  <a:pt x="1073835" y="85472"/>
                </a:moveTo>
                <a:lnTo>
                  <a:pt x="936440" y="114659"/>
                </a:lnTo>
                <a:lnTo>
                  <a:pt x="891860" y="122826"/>
                </a:lnTo>
                <a:lnTo>
                  <a:pt x="821450" y="130324"/>
                </a:lnTo>
                <a:lnTo>
                  <a:pt x="736727" y="131395"/>
                </a:lnTo>
                <a:lnTo>
                  <a:pt x="1071843" y="131395"/>
                </a:lnTo>
                <a:lnTo>
                  <a:pt x="1072344" y="120940"/>
                </a:lnTo>
                <a:lnTo>
                  <a:pt x="1073488" y="94495"/>
                </a:lnTo>
                <a:lnTo>
                  <a:pt x="1073835" y="85472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3598" y="2712859"/>
            <a:ext cx="396875" cy="745490"/>
          </a:xfrm>
          <a:custGeom>
            <a:avLst/>
            <a:gdLst/>
            <a:ahLst/>
            <a:cxnLst/>
            <a:rect l="l" t="t" r="r" b="b"/>
            <a:pathLst>
              <a:path w="396875" h="745489">
                <a:moveTo>
                  <a:pt x="167932" y="0"/>
                </a:moveTo>
                <a:lnTo>
                  <a:pt x="101032" y="2105"/>
                </a:lnTo>
                <a:lnTo>
                  <a:pt x="47823" y="6737"/>
                </a:lnTo>
                <a:lnTo>
                  <a:pt x="12685" y="11369"/>
                </a:lnTo>
                <a:lnTo>
                  <a:pt x="0" y="13474"/>
                </a:lnTo>
                <a:lnTo>
                  <a:pt x="0" y="744943"/>
                </a:lnTo>
                <a:lnTo>
                  <a:pt x="69057" y="714781"/>
                </a:lnTo>
                <a:lnTo>
                  <a:pt x="123170" y="693075"/>
                </a:lnTo>
                <a:lnTo>
                  <a:pt x="166906" y="679672"/>
                </a:lnTo>
                <a:lnTo>
                  <a:pt x="204835" y="674419"/>
                </a:lnTo>
                <a:lnTo>
                  <a:pt x="372531" y="674419"/>
                </a:lnTo>
                <a:lnTo>
                  <a:pt x="370878" y="639991"/>
                </a:lnTo>
                <a:lnTo>
                  <a:pt x="370129" y="587432"/>
                </a:lnTo>
                <a:lnTo>
                  <a:pt x="370022" y="515741"/>
                </a:lnTo>
                <a:lnTo>
                  <a:pt x="370205" y="465967"/>
                </a:lnTo>
                <a:lnTo>
                  <a:pt x="370835" y="409967"/>
                </a:lnTo>
                <a:lnTo>
                  <a:pt x="372032" y="349872"/>
                </a:lnTo>
                <a:lnTo>
                  <a:pt x="373913" y="287811"/>
                </a:lnTo>
                <a:lnTo>
                  <a:pt x="376598" y="225913"/>
                </a:lnTo>
                <a:lnTo>
                  <a:pt x="380207" y="166310"/>
                </a:lnTo>
                <a:lnTo>
                  <a:pt x="384859" y="111130"/>
                </a:lnTo>
                <a:lnTo>
                  <a:pt x="390672" y="62502"/>
                </a:lnTo>
                <a:lnTo>
                  <a:pt x="396286" y="30894"/>
                </a:lnTo>
                <a:lnTo>
                  <a:pt x="370014" y="23317"/>
                </a:lnTo>
                <a:lnTo>
                  <a:pt x="317799" y="12140"/>
                </a:lnTo>
                <a:lnTo>
                  <a:pt x="265958" y="4962"/>
                </a:lnTo>
                <a:lnTo>
                  <a:pt x="215625" y="1132"/>
                </a:lnTo>
                <a:lnTo>
                  <a:pt x="167932" y="0"/>
                </a:lnTo>
                <a:close/>
              </a:path>
              <a:path w="396875" h="745489">
                <a:moveTo>
                  <a:pt x="372531" y="674419"/>
                </a:moveTo>
                <a:lnTo>
                  <a:pt x="204835" y="674419"/>
                </a:lnTo>
                <a:lnTo>
                  <a:pt x="241524" y="677161"/>
                </a:lnTo>
                <a:lnTo>
                  <a:pt x="281542" y="687745"/>
                </a:lnTo>
                <a:lnTo>
                  <a:pt x="329457" y="706018"/>
                </a:lnTo>
                <a:lnTo>
                  <a:pt x="377281" y="726554"/>
                </a:lnTo>
                <a:lnTo>
                  <a:pt x="376874" y="723508"/>
                </a:lnTo>
                <a:lnTo>
                  <a:pt x="372912" y="682367"/>
                </a:lnTo>
                <a:lnTo>
                  <a:pt x="372531" y="6744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3283" y="2798495"/>
            <a:ext cx="374650" cy="740410"/>
          </a:xfrm>
          <a:custGeom>
            <a:avLst/>
            <a:gdLst/>
            <a:ahLst/>
            <a:cxnLst/>
            <a:rect l="l" t="t" r="r" b="b"/>
            <a:pathLst>
              <a:path w="374650" h="740410">
                <a:moveTo>
                  <a:pt x="23953" y="45108"/>
                </a:moveTo>
                <a:lnTo>
                  <a:pt x="12488" y="87838"/>
                </a:lnTo>
                <a:lnTo>
                  <a:pt x="5268" y="127259"/>
                </a:lnTo>
                <a:lnTo>
                  <a:pt x="1561" y="168133"/>
                </a:lnTo>
                <a:lnTo>
                  <a:pt x="195" y="216851"/>
                </a:lnTo>
                <a:lnTo>
                  <a:pt x="0" y="279806"/>
                </a:lnTo>
                <a:lnTo>
                  <a:pt x="750" y="325966"/>
                </a:lnTo>
                <a:lnTo>
                  <a:pt x="2729" y="378917"/>
                </a:lnTo>
                <a:lnTo>
                  <a:pt x="5638" y="438872"/>
                </a:lnTo>
                <a:lnTo>
                  <a:pt x="8728" y="497506"/>
                </a:lnTo>
                <a:lnTo>
                  <a:pt x="11926" y="559297"/>
                </a:lnTo>
                <a:lnTo>
                  <a:pt x="14709" y="620190"/>
                </a:lnTo>
                <a:lnTo>
                  <a:pt x="16666" y="678260"/>
                </a:lnTo>
                <a:lnTo>
                  <a:pt x="17304" y="725480"/>
                </a:lnTo>
                <a:lnTo>
                  <a:pt x="17323" y="734745"/>
                </a:lnTo>
                <a:lnTo>
                  <a:pt x="17221" y="739908"/>
                </a:lnTo>
                <a:lnTo>
                  <a:pt x="25487" y="739820"/>
                </a:lnTo>
                <a:lnTo>
                  <a:pt x="73389" y="734745"/>
                </a:lnTo>
                <a:lnTo>
                  <a:pt x="142199" y="725480"/>
                </a:lnTo>
                <a:lnTo>
                  <a:pt x="209817" y="717492"/>
                </a:lnTo>
                <a:lnTo>
                  <a:pt x="321288" y="706072"/>
                </a:lnTo>
                <a:lnTo>
                  <a:pt x="367419" y="701941"/>
                </a:lnTo>
                <a:lnTo>
                  <a:pt x="355064" y="623448"/>
                </a:lnTo>
                <a:lnTo>
                  <a:pt x="346522" y="564328"/>
                </a:lnTo>
                <a:lnTo>
                  <a:pt x="341506" y="518148"/>
                </a:lnTo>
                <a:lnTo>
                  <a:pt x="339725" y="478474"/>
                </a:lnTo>
                <a:lnTo>
                  <a:pt x="340891" y="438872"/>
                </a:lnTo>
                <a:lnTo>
                  <a:pt x="344715" y="392908"/>
                </a:lnTo>
                <a:lnTo>
                  <a:pt x="350909" y="334149"/>
                </a:lnTo>
                <a:lnTo>
                  <a:pt x="357547" y="266198"/>
                </a:lnTo>
                <a:lnTo>
                  <a:pt x="362948" y="199235"/>
                </a:lnTo>
                <a:lnTo>
                  <a:pt x="367191" y="136710"/>
                </a:lnTo>
                <a:lnTo>
                  <a:pt x="370353" y="82075"/>
                </a:lnTo>
                <a:lnTo>
                  <a:pt x="372158" y="45923"/>
                </a:lnTo>
                <a:lnTo>
                  <a:pt x="37042" y="45923"/>
                </a:lnTo>
                <a:lnTo>
                  <a:pt x="23953" y="45108"/>
                </a:lnTo>
                <a:close/>
              </a:path>
              <a:path w="374650" h="740410">
                <a:moveTo>
                  <a:pt x="374150" y="0"/>
                </a:moveTo>
                <a:lnTo>
                  <a:pt x="236755" y="29187"/>
                </a:lnTo>
                <a:lnTo>
                  <a:pt x="192175" y="37354"/>
                </a:lnTo>
                <a:lnTo>
                  <a:pt x="121765" y="44852"/>
                </a:lnTo>
                <a:lnTo>
                  <a:pt x="37042" y="45923"/>
                </a:lnTo>
                <a:lnTo>
                  <a:pt x="372158" y="45923"/>
                </a:lnTo>
                <a:lnTo>
                  <a:pt x="372659" y="35466"/>
                </a:lnTo>
                <a:lnTo>
                  <a:pt x="373803" y="9018"/>
                </a:lnTo>
                <a:lnTo>
                  <a:pt x="37415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1735" y="2712859"/>
            <a:ext cx="0" cy="1708785"/>
          </a:xfrm>
          <a:custGeom>
            <a:avLst/>
            <a:gdLst/>
            <a:ahLst/>
            <a:cxnLst/>
            <a:rect l="l" t="t" r="r" b="b"/>
            <a:pathLst>
              <a:path h="1708785">
                <a:moveTo>
                  <a:pt x="0" y="0"/>
                </a:moveTo>
                <a:lnTo>
                  <a:pt x="0" y="1708358"/>
                </a:lnTo>
              </a:path>
            </a:pathLst>
          </a:custGeom>
          <a:ln w="24447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1735" y="4578632"/>
            <a:ext cx="0" cy="854710"/>
          </a:xfrm>
          <a:custGeom>
            <a:avLst/>
            <a:gdLst/>
            <a:ahLst/>
            <a:cxnLst/>
            <a:rect l="l" t="t" r="r" b="b"/>
            <a:pathLst>
              <a:path h="854710">
                <a:moveTo>
                  <a:pt x="0" y="0"/>
                </a:moveTo>
                <a:lnTo>
                  <a:pt x="0" y="854220"/>
                </a:lnTo>
              </a:path>
            </a:pathLst>
          </a:custGeom>
          <a:ln w="24447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1735" y="5717023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473"/>
                </a:lnTo>
              </a:path>
            </a:pathLst>
          </a:custGeom>
          <a:ln w="24447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416597"/>
            <a:ext cx="10692130" cy="88265"/>
          </a:xfrm>
          <a:custGeom>
            <a:avLst/>
            <a:gdLst/>
            <a:ahLst/>
            <a:cxnLst/>
            <a:rect l="l" t="t" r="r" b="b"/>
            <a:pathLst>
              <a:path w="10692130" h="88265">
                <a:moveTo>
                  <a:pt x="0" y="0"/>
                </a:moveTo>
                <a:lnTo>
                  <a:pt x="10692001" y="0"/>
                </a:lnTo>
                <a:lnTo>
                  <a:pt x="10692001" y="87875"/>
                </a:lnTo>
                <a:lnTo>
                  <a:pt x="0" y="87875"/>
                </a:lnTo>
                <a:lnTo>
                  <a:pt x="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504473"/>
            <a:ext cx="10692130" cy="62865"/>
          </a:xfrm>
          <a:custGeom>
            <a:avLst/>
            <a:gdLst/>
            <a:ahLst/>
            <a:cxnLst/>
            <a:rect l="l" t="t" r="r" b="b"/>
            <a:pathLst>
              <a:path w="10692130" h="62865">
                <a:moveTo>
                  <a:pt x="0" y="0"/>
                </a:moveTo>
                <a:lnTo>
                  <a:pt x="10692001" y="0"/>
                </a:lnTo>
                <a:lnTo>
                  <a:pt x="10692001" y="62527"/>
                </a:lnTo>
                <a:lnTo>
                  <a:pt x="0" y="62527"/>
                </a:lnTo>
                <a:lnTo>
                  <a:pt x="0" y="0"/>
                </a:lnTo>
                <a:close/>
              </a:path>
            </a:pathLst>
          </a:custGeom>
          <a:solidFill>
            <a:srgbClr val="A6A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72703" y="5142631"/>
            <a:ext cx="848994" cy="1219200"/>
          </a:xfrm>
          <a:custGeom>
            <a:avLst/>
            <a:gdLst/>
            <a:ahLst/>
            <a:cxnLst/>
            <a:rect l="l" t="t" r="r" b="b"/>
            <a:pathLst>
              <a:path w="848995" h="1219200">
                <a:moveTo>
                  <a:pt x="0" y="0"/>
                </a:moveTo>
                <a:lnTo>
                  <a:pt x="848492" y="0"/>
                </a:lnTo>
                <a:lnTo>
                  <a:pt x="848492" y="1218922"/>
                </a:lnTo>
                <a:lnTo>
                  <a:pt x="0" y="1218922"/>
                </a:lnTo>
                <a:lnTo>
                  <a:pt x="0" y="0"/>
                </a:lnTo>
                <a:close/>
              </a:path>
            </a:pathLst>
          </a:custGeom>
          <a:solidFill>
            <a:srgbClr val="55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72700" y="6347754"/>
            <a:ext cx="848994" cy="102235"/>
          </a:xfrm>
          <a:custGeom>
            <a:avLst/>
            <a:gdLst/>
            <a:ahLst/>
            <a:cxnLst/>
            <a:rect l="l" t="t" r="r" b="b"/>
            <a:pathLst>
              <a:path w="848995" h="102235">
                <a:moveTo>
                  <a:pt x="0" y="0"/>
                </a:moveTo>
                <a:lnTo>
                  <a:pt x="848495" y="0"/>
                </a:lnTo>
                <a:lnTo>
                  <a:pt x="848495" y="101929"/>
                </a:lnTo>
                <a:lnTo>
                  <a:pt x="0" y="101929"/>
                </a:lnTo>
                <a:lnTo>
                  <a:pt x="0" y="0"/>
                </a:lnTo>
                <a:close/>
              </a:path>
            </a:pathLst>
          </a:custGeom>
          <a:solidFill>
            <a:srgbClr val="75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11172" y="6348823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023" y="0"/>
                </a:lnTo>
              </a:path>
            </a:pathLst>
          </a:custGeom>
          <a:ln w="25460">
            <a:solidFill>
              <a:srgbClr val="4D2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72700" y="6348823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341" y="0"/>
                </a:lnTo>
              </a:path>
            </a:pathLst>
          </a:custGeom>
          <a:ln w="25460">
            <a:solidFill>
              <a:srgbClr val="4D2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5038" y="5067300"/>
            <a:ext cx="765175" cy="111760"/>
          </a:xfrm>
          <a:custGeom>
            <a:avLst/>
            <a:gdLst/>
            <a:ahLst/>
            <a:cxnLst/>
            <a:rect l="l" t="t" r="r" b="b"/>
            <a:pathLst>
              <a:path w="765175" h="111760">
                <a:moveTo>
                  <a:pt x="0" y="0"/>
                </a:moveTo>
                <a:lnTo>
                  <a:pt x="764610" y="0"/>
                </a:lnTo>
                <a:lnTo>
                  <a:pt x="764610" y="111551"/>
                </a:lnTo>
                <a:lnTo>
                  <a:pt x="0" y="111551"/>
                </a:lnTo>
                <a:lnTo>
                  <a:pt x="0" y="0"/>
                </a:lnTo>
                <a:close/>
              </a:path>
            </a:pathLst>
          </a:custGeom>
          <a:solidFill>
            <a:srgbClr val="55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65956" y="4978065"/>
            <a:ext cx="250190" cy="145415"/>
          </a:xfrm>
          <a:custGeom>
            <a:avLst/>
            <a:gdLst/>
            <a:ahLst/>
            <a:cxnLst/>
            <a:rect l="l" t="t" r="r" b="b"/>
            <a:pathLst>
              <a:path w="250190" h="145414">
                <a:moveTo>
                  <a:pt x="0" y="0"/>
                </a:moveTo>
                <a:lnTo>
                  <a:pt x="249739" y="0"/>
                </a:lnTo>
                <a:lnTo>
                  <a:pt x="249739" y="145008"/>
                </a:lnTo>
                <a:lnTo>
                  <a:pt x="0" y="145008"/>
                </a:lnTo>
                <a:lnTo>
                  <a:pt x="0" y="0"/>
                </a:lnTo>
                <a:close/>
              </a:path>
            </a:pathLst>
          </a:custGeom>
          <a:solidFill>
            <a:srgbClr val="55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70078" y="4978065"/>
            <a:ext cx="249554" cy="145415"/>
          </a:xfrm>
          <a:custGeom>
            <a:avLst/>
            <a:gdLst/>
            <a:ahLst/>
            <a:cxnLst/>
            <a:rect l="l" t="t" r="r" b="b"/>
            <a:pathLst>
              <a:path w="249554" h="145414">
                <a:moveTo>
                  <a:pt x="0" y="0"/>
                </a:moveTo>
                <a:lnTo>
                  <a:pt x="248978" y="0"/>
                </a:lnTo>
                <a:lnTo>
                  <a:pt x="248978" y="145008"/>
                </a:lnTo>
                <a:lnTo>
                  <a:pt x="0" y="145008"/>
                </a:lnTo>
                <a:lnTo>
                  <a:pt x="0" y="0"/>
                </a:lnTo>
                <a:close/>
              </a:path>
            </a:pathLst>
          </a:custGeom>
          <a:solidFill>
            <a:srgbClr val="55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24600" y="4894912"/>
            <a:ext cx="544830" cy="172720"/>
          </a:xfrm>
          <a:custGeom>
            <a:avLst/>
            <a:gdLst/>
            <a:ahLst/>
            <a:cxnLst/>
            <a:rect l="l" t="t" r="r" b="b"/>
            <a:pathLst>
              <a:path w="544829" h="172720">
                <a:moveTo>
                  <a:pt x="0" y="0"/>
                </a:moveTo>
                <a:lnTo>
                  <a:pt x="544579" y="0"/>
                </a:lnTo>
                <a:lnTo>
                  <a:pt x="544579" y="172383"/>
                </a:lnTo>
                <a:lnTo>
                  <a:pt x="0" y="172383"/>
                </a:lnTo>
                <a:lnTo>
                  <a:pt x="0" y="0"/>
                </a:lnTo>
                <a:close/>
              </a:path>
            </a:pathLst>
          </a:custGeom>
          <a:solidFill>
            <a:srgbClr val="55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7410" y="4806083"/>
            <a:ext cx="440690" cy="221615"/>
          </a:xfrm>
          <a:custGeom>
            <a:avLst/>
            <a:gdLst/>
            <a:ahLst/>
            <a:cxnLst/>
            <a:rect l="l" t="t" r="r" b="b"/>
            <a:pathLst>
              <a:path w="440690" h="221614">
                <a:moveTo>
                  <a:pt x="0" y="0"/>
                </a:moveTo>
                <a:lnTo>
                  <a:pt x="440423" y="0"/>
                </a:lnTo>
                <a:lnTo>
                  <a:pt x="440423" y="221234"/>
                </a:lnTo>
                <a:lnTo>
                  <a:pt x="0" y="221234"/>
                </a:lnTo>
                <a:lnTo>
                  <a:pt x="0" y="0"/>
                </a:lnTo>
                <a:close/>
              </a:path>
            </a:pathLst>
          </a:custGeom>
          <a:solidFill>
            <a:srgbClr val="55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62008" y="496939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637" y="0"/>
                </a:lnTo>
              </a:path>
            </a:pathLst>
          </a:custGeom>
          <a:ln w="17344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28563" y="4721760"/>
            <a:ext cx="337185" cy="149860"/>
          </a:xfrm>
          <a:custGeom>
            <a:avLst/>
            <a:gdLst/>
            <a:ahLst/>
            <a:cxnLst/>
            <a:rect l="l" t="t" r="r" b="b"/>
            <a:pathLst>
              <a:path w="337184" h="149860">
                <a:moveTo>
                  <a:pt x="0" y="0"/>
                </a:moveTo>
                <a:lnTo>
                  <a:pt x="336938" y="0"/>
                </a:lnTo>
                <a:lnTo>
                  <a:pt x="336938" y="149386"/>
                </a:lnTo>
                <a:lnTo>
                  <a:pt x="0" y="149386"/>
                </a:lnTo>
                <a:lnTo>
                  <a:pt x="0" y="0"/>
                </a:lnTo>
                <a:close/>
              </a:path>
            </a:pathLst>
          </a:custGeom>
          <a:solidFill>
            <a:srgbClr val="55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7136" y="4638499"/>
            <a:ext cx="241935" cy="123825"/>
          </a:xfrm>
          <a:custGeom>
            <a:avLst/>
            <a:gdLst/>
            <a:ahLst/>
            <a:cxnLst/>
            <a:rect l="l" t="t" r="r" b="b"/>
            <a:pathLst>
              <a:path w="241934" h="123825">
                <a:moveTo>
                  <a:pt x="0" y="0"/>
                </a:moveTo>
                <a:lnTo>
                  <a:pt x="241869" y="0"/>
                </a:lnTo>
                <a:lnTo>
                  <a:pt x="241869" y="123722"/>
                </a:lnTo>
                <a:lnTo>
                  <a:pt x="0" y="123722"/>
                </a:lnTo>
                <a:lnTo>
                  <a:pt x="0" y="0"/>
                </a:lnTo>
                <a:close/>
              </a:path>
            </a:pathLst>
          </a:custGeom>
          <a:solidFill>
            <a:srgbClr val="55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20056" y="4552365"/>
            <a:ext cx="157480" cy="123189"/>
          </a:xfrm>
          <a:custGeom>
            <a:avLst/>
            <a:gdLst/>
            <a:ahLst/>
            <a:cxnLst/>
            <a:rect l="l" t="t" r="r" b="b"/>
            <a:pathLst>
              <a:path w="157479" h="123189">
                <a:moveTo>
                  <a:pt x="0" y="0"/>
                </a:moveTo>
                <a:lnTo>
                  <a:pt x="157287" y="0"/>
                </a:lnTo>
                <a:lnTo>
                  <a:pt x="157287" y="122633"/>
                </a:lnTo>
                <a:lnTo>
                  <a:pt x="0" y="122633"/>
                </a:lnTo>
                <a:lnTo>
                  <a:pt x="0" y="0"/>
                </a:lnTo>
                <a:close/>
              </a:path>
            </a:pathLst>
          </a:custGeom>
          <a:solidFill>
            <a:srgbClr val="55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17526" y="4713057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230" y="0"/>
                </a:lnTo>
              </a:path>
            </a:pathLst>
          </a:custGeom>
          <a:ln w="17344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61192" y="4629829"/>
            <a:ext cx="71120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04" y="0"/>
                </a:lnTo>
              </a:path>
            </a:pathLst>
          </a:custGeom>
          <a:ln w="1734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64767" y="4409310"/>
            <a:ext cx="64769" cy="158750"/>
          </a:xfrm>
          <a:custGeom>
            <a:avLst/>
            <a:gdLst/>
            <a:ahLst/>
            <a:cxnLst/>
            <a:rect l="l" t="t" r="r" b="b"/>
            <a:pathLst>
              <a:path w="64770" h="158750">
                <a:moveTo>
                  <a:pt x="0" y="0"/>
                </a:moveTo>
                <a:lnTo>
                  <a:pt x="64362" y="0"/>
                </a:lnTo>
                <a:lnTo>
                  <a:pt x="64362" y="158194"/>
                </a:lnTo>
                <a:lnTo>
                  <a:pt x="0" y="158194"/>
                </a:lnTo>
                <a:lnTo>
                  <a:pt x="0" y="0"/>
                </a:lnTo>
                <a:close/>
              </a:path>
            </a:pathLst>
          </a:custGeom>
          <a:solidFill>
            <a:srgbClr val="55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08144" y="505924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634" y="0"/>
                </a:lnTo>
              </a:path>
            </a:pathLst>
          </a:custGeom>
          <a:ln w="1734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66957" y="4801332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348" y="0"/>
                </a:lnTo>
              </a:path>
            </a:pathLst>
          </a:custGeom>
          <a:ln w="17348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15228" y="488624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643" y="0"/>
                </a:lnTo>
              </a:path>
            </a:pathLst>
          </a:custGeom>
          <a:ln w="17348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02275" y="4543171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90" y="0"/>
                </a:lnTo>
              </a:path>
            </a:pathLst>
          </a:custGeom>
          <a:ln w="17344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50983" y="4409312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85" y="0"/>
                </a:lnTo>
              </a:path>
            </a:pathLst>
          </a:custGeom>
          <a:ln w="17348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56934" y="496939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630" y="0"/>
                </a:lnTo>
              </a:path>
            </a:pathLst>
          </a:custGeom>
          <a:ln w="17344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62574" y="4629829"/>
            <a:ext cx="71120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04" y="0"/>
                </a:lnTo>
              </a:path>
            </a:pathLst>
          </a:custGeom>
          <a:ln w="1734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10788" y="505924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634" y="0"/>
                </a:lnTo>
              </a:path>
            </a:pathLst>
          </a:custGeom>
          <a:ln w="1734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55261" y="4801332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358" y="0"/>
                </a:lnTo>
              </a:path>
            </a:pathLst>
          </a:custGeom>
          <a:ln w="17348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03709" y="488624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630" y="0"/>
                </a:lnTo>
              </a:path>
            </a:pathLst>
          </a:custGeom>
          <a:ln w="17348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20907" y="4543171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97" y="0"/>
                </a:lnTo>
              </a:path>
            </a:pathLst>
          </a:custGeom>
          <a:ln w="17344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06820" y="4713057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223" y="0"/>
                </a:lnTo>
              </a:path>
            </a:pathLst>
          </a:custGeom>
          <a:ln w="17344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29049" y="5132789"/>
            <a:ext cx="38735" cy="43815"/>
          </a:xfrm>
          <a:custGeom>
            <a:avLst/>
            <a:gdLst/>
            <a:ahLst/>
            <a:cxnLst/>
            <a:rect l="l" t="t" r="r" b="b"/>
            <a:pathLst>
              <a:path w="38734" h="43814">
                <a:moveTo>
                  <a:pt x="128" y="33333"/>
                </a:moveTo>
                <a:lnTo>
                  <a:pt x="225" y="31105"/>
                </a:lnTo>
                <a:lnTo>
                  <a:pt x="0" y="27070"/>
                </a:lnTo>
                <a:lnTo>
                  <a:pt x="109" y="24228"/>
                </a:lnTo>
                <a:lnTo>
                  <a:pt x="1495" y="15934"/>
                </a:lnTo>
                <a:lnTo>
                  <a:pt x="4843" y="8536"/>
                </a:lnTo>
                <a:lnTo>
                  <a:pt x="9970" y="2927"/>
                </a:lnTo>
                <a:lnTo>
                  <a:pt x="16698" y="0"/>
                </a:lnTo>
                <a:lnTo>
                  <a:pt x="23635" y="256"/>
                </a:lnTo>
                <a:lnTo>
                  <a:pt x="29989" y="3285"/>
                </a:lnTo>
                <a:lnTo>
                  <a:pt x="34735" y="8932"/>
                </a:lnTo>
                <a:lnTo>
                  <a:pt x="34795" y="9162"/>
                </a:lnTo>
                <a:lnTo>
                  <a:pt x="21822" y="9162"/>
                </a:lnTo>
                <a:lnTo>
                  <a:pt x="11591" y="11768"/>
                </a:lnTo>
                <a:lnTo>
                  <a:pt x="3636" y="20511"/>
                </a:lnTo>
                <a:lnTo>
                  <a:pt x="128" y="33333"/>
                </a:lnTo>
                <a:close/>
              </a:path>
              <a:path w="38734" h="43814">
                <a:moveTo>
                  <a:pt x="36984" y="19943"/>
                </a:moveTo>
                <a:lnTo>
                  <a:pt x="32158" y="14749"/>
                </a:lnTo>
                <a:lnTo>
                  <a:pt x="21822" y="9162"/>
                </a:lnTo>
                <a:lnTo>
                  <a:pt x="34795" y="9162"/>
                </a:lnTo>
                <a:lnTo>
                  <a:pt x="36846" y="17043"/>
                </a:lnTo>
                <a:lnTo>
                  <a:pt x="36984" y="19943"/>
                </a:lnTo>
                <a:close/>
              </a:path>
              <a:path w="38734" h="43814">
                <a:moveTo>
                  <a:pt x="37392" y="25532"/>
                </a:moveTo>
                <a:lnTo>
                  <a:pt x="37136" y="23132"/>
                </a:lnTo>
                <a:lnTo>
                  <a:pt x="36984" y="19943"/>
                </a:lnTo>
                <a:lnTo>
                  <a:pt x="38558" y="21637"/>
                </a:lnTo>
                <a:lnTo>
                  <a:pt x="37392" y="25532"/>
                </a:lnTo>
                <a:close/>
              </a:path>
              <a:path w="38734" h="43814">
                <a:moveTo>
                  <a:pt x="22065" y="43743"/>
                </a:moveTo>
                <a:lnTo>
                  <a:pt x="16268" y="40143"/>
                </a:lnTo>
                <a:lnTo>
                  <a:pt x="13377" y="31742"/>
                </a:lnTo>
                <a:lnTo>
                  <a:pt x="13153" y="28596"/>
                </a:lnTo>
                <a:lnTo>
                  <a:pt x="13619" y="25406"/>
                </a:lnTo>
                <a:lnTo>
                  <a:pt x="13377" y="22294"/>
                </a:lnTo>
                <a:lnTo>
                  <a:pt x="15126" y="28596"/>
                </a:lnTo>
                <a:lnTo>
                  <a:pt x="18852" y="33131"/>
                </a:lnTo>
                <a:lnTo>
                  <a:pt x="23840" y="35019"/>
                </a:lnTo>
                <a:lnTo>
                  <a:pt x="36175" y="35019"/>
                </a:lnTo>
                <a:lnTo>
                  <a:pt x="34841" y="37144"/>
                </a:lnTo>
                <a:lnTo>
                  <a:pt x="28884" y="42692"/>
                </a:lnTo>
                <a:lnTo>
                  <a:pt x="22065" y="43743"/>
                </a:lnTo>
                <a:close/>
              </a:path>
              <a:path w="38734" h="43814">
                <a:moveTo>
                  <a:pt x="36175" y="35019"/>
                </a:moveTo>
                <a:lnTo>
                  <a:pt x="23840" y="35019"/>
                </a:lnTo>
                <a:lnTo>
                  <a:pt x="29372" y="33379"/>
                </a:lnTo>
                <a:lnTo>
                  <a:pt x="36453" y="28672"/>
                </a:lnTo>
                <a:lnTo>
                  <a:pt x="37392" y="25532"/>
                </a:lnTo>
                <a:lnTo>
                  <a:pt x="38081" y="31985"/>
                </a:lnTo>
                <a:lnTo>
                  <a:pt x="36175" y="35019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73035" y="5132711"/>
            <a:ext cx="38100" cy="44450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15264" y="43961"/>
                </a:moveTo>
                <a:lnTo>
                  <a:pt x="8382" y="43301"/>
                </a:lnTo>
                <a:lnTo>
                  <a:pt x="2821" y="37224"/>
                </a:lnTo>
                <a:lnTo>
                  <a:pt x="0" y="31131"/>
                </a:lnTo>
                <a:lnTo>
                  <a:pt x="486" y="23887"/>
                </a:lnTo>
                <a:lnTo>
                  <a:pt x="809" y="17119"/>
                </a:lnTo>
                <a:lnTo>
                  <a:pt x="2915" y="9196"/>
                </a:lnTo>
                <a:lnTo>
                  <a:pt x="7680" y="3264"/>
                </a:lnTo>
                <a:lnTo>
                  <a:pt x="14047" y="0"/>
                </a:lnTo>
                <a:lnTo>
                  <a:pt x="20957" y="80"/>
                </a:lnTo>
                <a:lnTo>
                  <a:pt x="27655" y="3369"/>
                </a:lnTo>
                <a:lnTo>
                  <a:pt x="32040" y="7953"/>
                </a:lnTo>
                <a:lnTo>
                  <a:pt x="17662" y="7953"/>
                </a:lnTo>
                <a:lnTo>
                  <a:pt x="8973" y="8624"/>
                </a:lnTo>
                <a:lnTo>
                  <a:pt x="2302" y="19775"/>
                </a:lnTo>
                <a:lnTo>
                  <a:pt x="544" y="22860"/>
                </a:lnTo>
                <a:lnTo>
                  <a:pt x="3669" y="29606"/>
                </a:lnTo>
                <a:lnTo>
                  <a:pt x="6319" y="33258"/>
                </a:lnTo>
                <a:lnTo>
                  <a:pt x="17410" y="36212"/>
                </a:lnTo>
                <a:lnTo>
                  <a:pt x="22650" y="36212"/>
                </a:lnTo>
                <a:lnTo>
                  <a:pt x="21288" y="39902"/>
                </a:lnTo>
                <a:lnTo>
                  <a:pt x="15264" y="43961"/>
                </a:lnTo>
                <a:close/>
              </a:path>
              <a:path w="38100" h="44450">
                <a:moveTo>
                  <a:pt x="37520" y="33409"/>
                </a:moveTo>
                <a:lnTo>
                  <a:pt x="17662" y="7953"/>
                </a:lnTo>
                <a:lnTo>
                  <a:pt x="32040" y="7953"/>
                </a:lnTo>
                <a:lnTo>
                  <a:pt x="32780" y="8726"/>
                </a:lnTo>
                <a:lnTo>
                  <a:pt x="36138" y="15816"/>
                </a:lnTo>
                <a:lnTo>
                  <a:pt x="37539" y="24304"/>
                </a:lnTo>
                <a:lnTo>
                  <a:pt x="37649" y="27146"/>
                </a:lnTo>
                <a:lnTo>
                  <a:pt x="37433" y="31131"/>
                </a:lnTo>
                <a:lnTo>
                  <a:pt x="37455" y="31818"/>
                </a:lnTo>
                <a:lnTo>
                  <a:pt x="37520" y="33409"/>
                </a:lnTo>
                <a:close/>
              </a:path>
              <a:path w="38100" h="44450">
                <a:moveTo>
                  <a:pt x="22650" y="36212"/>
                </a:moveTo>
                <a:lnTo>
                  <a:pt x="17410" y="36212"/>
                </a:lnTo>
                <a:lnTo>
                  <a:pt x="23578" y="31648"/>
                </a:lnTo>
                <a:lnTo>
                  <a:pt x="24272" y="22370"/>
                </a:lnTo>
                <a:lnTo>
                  <a:pt x="24039" y="25482"/>
                </a:lnTo>
                <a:lnTo>
                  <a:pt x="24510" y="28691"/>
                </a:lnTo>
                <a:lnTo>
                  <a:pt x="24272" y="31818"/>
                </a:lnTo>
                <a:lnTo>
                  <a:pt x="22650" y="36212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69867" y="5072565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980"/>
                </a:lnTo>
              </a:path>
            </a:pathLst>
          </a:custGeom>
          <a:ln w="9456">
            <a:solidFill>
              <a:srgbClr val="F1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88648" y="5132789"/>
            <a:ext cx="38735" cy="43815"/>
          </a:xfrm>
          <a:custGeom>
            <a:avLst/>
            <a:gdLst/>
            <a:ahLst/>
            <a:cxnLst/>
            <a:rect l="l" t="t" r="r" b="b"/>
            <a:pathLst>
              <a:path w="38734" h="43814">
                <a:moveTo>
                  <a:pt x="128" y="33333"/>
                </a:moveTo>
                <a:lnTo>
                  <a:pt x="219" y="31105"/>
                </a:lnTo>
                <a:lnTo>
                  <a:pt x="0" y="27070"/>
                </a:lnTo>
                <a:lnTo>
                  <a:pt x="116" y="24228"/>
                </a:lnTo>
                <a:lnTo>
                  <a:pt x="1491" y="15934"/>
                </a:lnTo>
                <a:lnTo>
                  <a:pt x="4832" y="8536"/>
                </a:lnTo>
                <a:lnTo>
                  <a:pt x="9956" y="2927"/>
                </a:lnTo>
                <a:lnTo>
                  <a:pt x="16682" y="0"/>
                </a:lnTo>
                <a:lnTo>
                  <a:pt x="23625" y="256"/>
                </a:lnTo>
                <a:lnTo>
                  <a:pt x="29983" y="3285"/>
                </a:lnTo>
                <a:lnTo>
                  <a:pt x="34728" y="8932"/>
                </a:lnTo>
                <a:lnTo>
                  <a:pt x="34787" y="9160"/>
                </a:lnTo>
                <a:lnTo>
                  <a:pt x="21822" y="9160"/>
                </a:lnTo>
                <a:lnTo>
                  <a:pt x="11593" y="11764"/>
                </a:lnTo>
                <a:lnTo>
                  <a:pt x="3637" y="20506"/>
                </a:lnTo>
                <a:lnTo>
                  <a:pt x="128" y="33333"/>
                </a:lnTo>
                <a:close/>
              </a:path>
              <a:path w="38734" h="43814">
                <a:moveTo>
                  <a:pt x="36974" y="19934"/>
                </a:moveTo>
                <a:lnTo>
                  <a:pt x="32152" y="14749"/>
                </a:lnTo>
                <a:lnTo>
                  <a:pt x="21822" y="9160"/>
                </a:lnTo>
                <a:lnTo>
                  <a:pt x="34787" y="9160"/>
                </a:lnTo>
                <a:lnTo>
                  <a:pt x="36833" y="17043"/>
                </a:lnTo>
                <a:lnTo>
                  <a:pt x="36974" y="19934"/>
                </a:lnTo>
                <a:close/>
              </a:path>
              <a:path w="38734" h="43814">
                <a:moveTo>
                  <a:pt x="37387" y="25539"/>
                </a:moveTo>
                <a:lnTo>
                  <a:pt x="37130" y="23132"/>
                </a:lnTo>
                <a:lnTo>
                  <a:pt x="36974" y="19934"/>
                </a:lnTo>
                <a:lnTo>
                  <a:pt x="38558" y="21637"/>
                </a:lnTo>
                <a:lnTo>
                  <a:pt x="37387" y="25539"/>
                </a:lnTo>
                <a:close/>
              </a:path>
              <a:path w="38734" h="43814">
                <a:moveTo>
                  <a:pt x="22065" y="43747"/>
                </a:moveTo>
                <a:lnTo>
                  <a:pt x="16268" y="40148"/>
                </a:lnTo>
                <a:lnTo>
                  <a:pt x="13370" y="31742"/>
                </a:lnTo>
                <a:lnTo>
                  <a:pt x="13147" y="28596"/>
                </a:lnTo>
                <a:lnTo>
                  <a:pt x="13612" y="25406"/>
                </a:lnTo>
                <a:lnTo>
                  <a:pt x="13370" y="22294"/>
                </a:lnTo>
                <a:lnTo>
                  <a:pt x="15113" y="28596"/>
                </a:lnTo>
                <a:lnTo>
                  <a:pt x="18839" y="33131"/>
                </a:lnTo>
                <a:lnTo>
                  <a:pt x="23829" y="35019"/>
                </a:lnTo>
                <a:lnTo>
                  <a:pt x="36165" y="35019"/>
                </a:lnTo>
                <a:lnTo>
                  <a:pt x="34828" y="37144"/>
                </a:lnTo>
                <a:lnTo>
                  <a:pt x="28880" y="42694"/>
                </a:lnTo>
                <a:lnTo>
                  <a:pt x="22065" y="43747"/>
                </a:lnTo>
                <a:close/>
              </a:path>
              <a:path w="38734" h="43814">
                <a:moveTo>
                  <a:pt x="36165" y="35019"/>
                </a:moveTo>
                <a:lnTo>
                  <a:pt x="23829" y="35019"/>
                </a:lnTo>
                <a:lnTo>
                  <a:pt x="29366" y="33379"/>
                </a:lnTo>
                <a:lnTo>
                  <a:pt x="36446" y="28672"/>
                </a:lnTo>
                <a:lnTo>
                  <a:pt x="37387" y="25539"/>
                </a:lnTo>
                <a:lnTo>
                  <a:pt x="38074" y="31985"/>
                </a:lnTo>
                <a:lnTo>
                  <a:pt x="36165" y="35019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32620" y="5132711"/>
            <a:ext cx="38100" cy="44450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15271" y="43961"/>
                </a:moveTo>
                <a:lnTo>
                  <a:pt x="8390" y="43301"/>
                </a:lnTo>
                <a:lnTo>
                  <a:pt x="2830" y="37224"/>
                </a:lnTo>
                <a:lnTo>
                  <a:pt x="0" y="31131"/>
                </a:lnTo>
                <a:lnTo>
                  <a:pt x="493" y="23887"/>
                </a:lnTo>
                <a:lnTo>
                  <a:pt x="815" y="17119"/>
                </a:lnTo>
                <a:lnTo>
                  <a:pt x="2919" y="9196"/>
                </a:lnTo>
                <a:lnTo>
                  <a:pt x="7683" y="3264"/>
                </a:lnTo>
                <a:lnTo>
                  <a:pt x="14052" y="0"/>
                </a:lnTo>
                <a:lnTo>
                  <a:pt x="20967" y="80"/>
                </a:lnTo>
                <a:lnTo>
                  <a:pt x="27667" y="3369"/>
                </a:lnTo>
                <a:lnTo>
                  <a:pt x="32052" y="7953"/>
                </a:lnTo>
                <a:lnTo>
                  <a:pt x="17675" y="7953"/>
                </a:lnTo>
                <a:lnTo>
                  <a:pt x="8973" y="8636"/>
                </a:lnTo>
                <a:lnTo>
                  <a:pt x="2308" y="19775"/>
                </a:lnTo>
                <a:lnTo>
                  <a:pt x="544" y="22860"/>
                </a:lnTo>
                <a:lnTo>
                  <a:pt x="1940" y="25849"/>
                </a:lnTo>
                <a:lnTo>
                  <a:pt x="3669" y="29606"/>
                </a:lnTo>
                <a:lnTo>
                  <a:pt x="6325" y="33258"/>
                </a:lnTo>
                <a:lnTo>
                  <a:pt x="17407" y="36212"/>
                </a:lnTo>
                <a:lnTo>
                  <a:pt x="22656" y="36212"/>
                </a:lnTo>
                <a:lnTo>
                  <a:pt x="21294" y="39902"/>
                </a:lnTo>
                <a:lnTo>
                  <a:pt x="15271" y="43961"/>
                </a:lnTo>
                <a:close/>
              </a:path>
              <a:path w="38100" h="44450">
                <a:moveTo>
                  <a:pt x="37517" y="33409"/>
                </a:moveTo>
                <a:lnTo>
                  <a:pt x="17675" y="7953"/>
                </a:lnTo>
                <a:lnTo>
                  <a:pt x="32052" y="7953"/>
                </a:lnTo>
                <a:lnTo>
                  <a:pt x="32792" y="8726"/>
                </a:lnTo>
                <a:lnTo>
                  <a:pt x="36149" y="15816"/>
                </a:lnTo>
                <a:lnTo>
                  <a:pt x="37546" y="24304"/>
                </a:lnTo>
                <a:lnTo>
                  <a:pt x="37662" y="27146"/>
                </a:lnTo>
                <a:lnTo>
                  <a:pt x="37445" y="31131"/>
                </a:lnTo>
                <a:lnTo>
                  <a:pt x="37517" y="33409"/>
                </a:lnTo>
                <a:close/>
              </a:path>
              <a:path w="38100" h="44450">
                <a:moveTo>
                  <a:pt x="22656" y="36212"/>
                </a:moveTo>
                <a:lnTo>
                  <a:pt x="17407" y="36212"/>
                </a:lnTo>
                <a:lnTo>
                  <a:pt x="23578" y="31648"/>
                </a:lnTo>
                <a:lnTo>
                  <a:pt x="24278" y="22370"/>
                </a:lnTo>
                <a:lnTo>
                  <a:pt x="24049" y="25482"/>
                </a:lnTo>
                <a:lnTo>
                  <a:pt x="24510" y="28691"/>
                </a:lnTo>
                <a:lnTo>
                  <a:pt x="24278" y="31818"/>
                </a:lnTo>
                <a:lnTo>
                  <a:pt x="22656" y="36212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29462" y="5072565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980"/>
                </a:lnTo>
              </a:path>
            </a:pathLst>
          </a:custGeom>
          <a:ln w="9463">
            <a:solidFill>
              <a:srgbClr val="F1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71813" y="4790776"/>
            <a:ext cx="245110" cy="134620"/>
          </a:xfrm>
          <a:custGeom>
            <a:avLst/>
            <a:gdLst/>
            <a:ahLst/>
            <a:cxnLst/>
            <a:rect l="l" t="t" r="r" b="b"/>
            <a:pathLst>
              <a:path w="245109" h="134620">
                <a:moveTo>
                  <a:pt x="27031" y="134181"/>
                </a:moveTo>
                <a:lnTo>
                  <a:pt x="251" y="134181"/>
                </a:lnTo>
                <a:lnTo>
                  <a:pt x="103" y="131610"/>
                </a:lnTo>
                <a:lnTo>
                  <a:pt x="0" y="129027"/>
                </a:lnTo>
                <a:lnTo>
                  <a:pt x="0" y="126401"/>
                </a:lnTo>
                <a:lnTo>
                  <a:pt x="719" y="112647"/>
                </a:lnTo>
                <a:lnTo>
                  <a:pt x="10913" y="74242"/>
                </a:lnTo>
                <a:lnTo>
                  <a:pt x="31579" y="41755"/>
                </a:lnTo>
                <a:lnTo>
                  <a:pt x="71913" y="11267"/>
                </a:lnTo>
                <a:lnTo>
                  <a:pt x="109116" y="743"/>
                </a:lnTo>
                <a:lnTo>
                  <a:pt x="122440" y="0"/>
                </a:lnTo>
                <a:lnTo>
                  <a:pt x="135758" y="743"/>
                </a:lnTo>
                <a:lnTo>
                  <a:pt x="172950" y="11267"/>
                </a:lnTo>
                <a:lnTo>
                  <a:pt x="203636" y="31946"/>
                </a:lnTo>
                <a:lnTo>
                  <a:pt x="122440" y="31946"/>
                </a:lnTo>
                <a:lnTo>
                  <a:pt x="109463" y="32810"/>
                </a:lnTo>
                <a:lnTo>
                  <a:pt x="63963" y="51654"/>
                </a:lnTo>
                <a:lnTo>
                  <a:pt x="34225" y="89672"/>
                </a:lnTo>
                <a:lnTo>
                  <a:pt x="26690" y="126401"/>
                </a:lnTo>
                <a:lnTo>
                  <a:pt x="26690" y="129027"/>
                </a:lnTo>
                <a:lnTo>
                  <a:pt x="26828" y="131621"/>
                </a:lnTo>
                <a:lnTo>
                  <a:pt x="27031" y="134181"/>
                </a:lnTo>
                <a:close/>
              </a:path>
              <a:path w="245109" h="134620">
                <a:moveTo>
                  <a:pt x="244600" y="134181"/>
                </a:moveTo>
                <a:lnTo>
                  <a:pt x="217819" y="134181"/>
                </a:lnTo>
                <a:lnTo>
                  <a:pt x="218026" y="131610"/>
                </a:lnTo>
                <a:lnTo>
                  <a:pt x="218167" y="129027"/>
                </a:lnTo>
                <a:lnTo>
                  <a:pt x="218167" y="126401"/>
                </a:lnTo>
                <a:lnTo>
                  <a:pt x="217292" y="113603"/>
                </a:lnTo>
                <a:lnTo>
                  <a:pt x="198195" y="68720"/>
                </a:lnTo>
                <a:lnTo>
                  <a:pt x="159665" y="39381"/>
                </a:lnTo>
                <a:lnTo>
                  <a:pt x="122440" y="31946"/>
                </a:lnTo>
                <a:lnTo>
                  <a:pt x="203636" y="31946"/>
                </a:lnTo>
                <a:lnTo>
                  <a:pt x="228120" y="62652"/>
                </a:lnTo>
                <a:lnTo>
                  <a:pt x="242032" y="99318"/>
                </a:lnTo>
                <a:lnTo>
                  <a:pt x="244861" y="126401"/>
                </a:lnTo>
                <a:lnTo>
                  <a:pt x="244860" y="129027"/>
                </a:lnTo>
                <a:lnTo>
                  <a:pt x="244750" y="131621"/>
                </a:lnTo>
                <a:lnTo>
                  <a:pt x="244600" y="134181"/>
                </a:lnTo>
                <a:close/>
              </a:path>
            </a:pathLst>
          </a:custGeom>
          <a:solidFill>
            <a:srgbClr val="93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334370" y="4608642"/>
            <a:ext cx="120014" cy="66040"/>
          </a:xfrm>
          <a:custGeom>
            <a:avLst/>
            <a:gdLst/>
            <a:ahLst/>
            <a:cxnLst/>
            <a:rect l="l" t="t" r="r" b="b"/>
            <a:pathLst>
              <a:path w="120015" h="66039">
                <a:moveTo>
                  <a:pt x="13222" y="65623"/>
                </a:moveTo>
                <a:lnTo>
                  <a:pt x="122" y="65623"/>
                </a:lnTo>
                <a:lnTo>
                  <a:pt x="48" y="64357"/>
                </a:lnTo>
                <a:lnTo>
                  <a:pt x="0" y="63102"/>
                </a:lnTo>
                <a:lnTo>
                  <a:pt x="0" y="61812"/>
                </a:lnTo>
                <a:lnTo>
                  <a:pt x="17553" y="18124"/>
                </a:lnTo>
                <a:lnTo>
                  <a:pt x="59874" y="0"/>
                </a:lnTo>
                <a:lnTo>
                  <a:pt x="71924" y="1257"/>
                </a:lnTo>
                <a:lnTo>
                  <a:pt x="83155" y="4864"/>
                </a:lnTo>
                <a:lnTo>
                  <a:pt x="93324" y="10570"/>
                </a:lnTo>
                <a:lnTo>
                  <a:pt x="99251" y="15622"/>
                </a:lnTo>
                <a:lnTo>
                  <a:pt x="59874" y="15622"/>
                </a:lnTo>
                <a:lnTo>
                  <a:pt x="47440" y="17275"/>
                </a:lnTo>
                <a:lnTo>
                  <a:pt x="14724" y="49550"/>
                </a:lnTo>
                <a:lnTo>
                  <a:pt x="13048" y="61812"/>
                </a:lnTo>
                <a:lnTo>
                  <a:pt x="13048" y="63102"/>
                </a:lnTo>
                <a:lnTo>
                  <a:pt x="13119" y="64357"/>
                </a:lnTo>
                <a:lnTo>
                  <a:pt x="13222" y="65623"/>
                </a:lnTo>
                <a:close/>
              </a:path>
              <a:path w="120015" h="66039">
                <a:moveTo>
                  <a:pt x="119625" y="65623"/>
                </a:moveTo>
                <a:lnTo>
                  <a:pt x="106512" y="65623"/>
                </a:lnTo>
                <a:lnTo>
                  <a:pt x="106628" y="64357"/>
                </a:lnTo>
                <a:lnTo>
                  <a:pt x="106696" y="63102"/>
                </a:lnTo>
                <a:lnTo>
                  <a:pt x="106696" y="61812"/>
                </a:lnTo>
                <a:lnTo>
                  <a:pt x="105020" y="49550"/>
                </a:lnTo>
                <a:lnTo>
                  <a:pt x="72304" y="17275"/>
                </a:lnTo>
                <a:lnTo>
                  <a:pt x="59874" y="15622"/>
                </a:lnTo>
                <a:lnTo>
                  <a:pt x="99251" y="15622"/>
                </a:lnTo>
                <a:lnTo>
                  <a:pt x="118523" y="49370"/>
                </a:lnTo>
                <a:lnTo>
                  <a:pt x="119741" y="61812"/>
                </a:lnTo>
                <a:lnTo>
                  <a:pt x="119741" y="63102"/>
                </a:lnTo>
                <a:lnTo>
                  <a:pt x="119625" y="65623"/>
                </a:lnTo>
                <a:close/>
              </a:path>
            </a:pathLst>
          </a:custGeom>
          <a:solidFill>
            <a:srgbClr val="93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07979" y="5186995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531" y="0"/>
                </a:lnTo>
              </a:path>
            </a:pathLst>
          </a:custGeom>
          <a:ln w="13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06353" y="518015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6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06353" y="5187076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37" y="0"/>
                </a:lnTo>
              </a:path>
            </a:pathLst>
          </a:custGeom>
          <a:ln w="9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06353" y="519399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6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78895" y="518700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7" y="0"/>
                </a:lnTo>
              </a:path>
            </a:pathLst>
          </a:custGeom>
          <a:ln w="9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319057" y="4944470"/>
            <a:ext cx="147320" cy="232410"/>
          </a:xfrm>
          <a:custGeom>
            <a:avLst/>
            <a:gdLst/>
            <a:ahLst/>
            <a:cxnLst/>
            <a:rect l="l" t="t" r="r" b="b"/>
            <a:pathLst>
              <a:path w="147320" h="232410">
                <a:moveTo>
                  <a:pt x="146899" y="0"/>
                </a:moveTo>
                <a:lnTo>
                  <a:pt x="0" y="0"/>
                </a:lnTo>
                <a:lnTo>
                  <a:pt x="0" y="232045"/>
                </a:lnTo>
                <a:lnTo>
                  <a:pt x="146899" y="232045"/>
                </a:lnTo>
                <a:lnTo>
                  <a:pt x="146899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320904" y="4950664"/>
            <a:ext cx="37465" cy="217804"/>
          </a:xfrm>
          <a:custGeom>
            <a:avLst/>
            <a:gdLst/>
            <a:ahLst/>
            <a:cxnLst/>
            <a:rect l="l" t="t" r="r" b="b"/>
            <a:pathLst>
              <a:path w="37465" h="217804">
                <a:moveTo>
                  <a:pt x="0" y="217759"/>
                </a:moveTo>
                <a:lnTo>
                  <a:pt x="0" y="0"/>
                </a:lnTo>
                <a:lnTo>
                  <a:pt x="37078" y="0"/>
                </a:lnTo>
                <a:lnTo>
                  <a:pt x="33861" y="50122"/>
                </a:lnTo>
                <a:lnTo>
                  <a:pt x="27803" y="101314"/>
                </a:lnTo>
                <a:lnTo>
                  <a:pt x="21195" y="139933"/>
                </a:lnTo>
                <a:lnTo>
                  <a:pt x="12061" y="179502"/>
                </a:lnTo>
                <a:lnTo>
                  <a:pt x="0" y="217759"/>
                </a:lnTo>
                <a:close/>
              </a:path>
            </a:pathLst>
          </a:custGeom>
          <a:solidFill>
            <a:srgbClr val="DB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24085" y="4950664"/>
            <a:ext cx="34925" cy="217804"/>
          </a:xfrm>
          <a:custGeom>
            <a:avLst/>
            <a:gdLst/>
            <a:ahLst/>
            <a:cxnLst/>
            <a:rect l="l" t="t" r="r" b="b"/>
            <a:pathLst>
              <a:path w="34925" h="217804">
                <a:moveTo>
                  <a:pt x="34425" y="217759"/>
                </a:moveTo>
                <a:lnTo>
                  <a:pt x="23226" y="179502"/>
                </a:lnTo>
                <a:lnTo>
                  <a:pt x="14745" y="139933"/>
                </a:lnTo>
                <a:lnTo>
                  <a:pt x="8610" y="101314"/>
                </a:lnTo>
                <a:lnTo>
                  <a:pt x="2986" y="50122"/>
                </a:lnTo>
                <a:lnTo>
                  <a:pt x="207" y="6323"/>
                </a:lnTo>
                <a:lnTo>
                  <a:pt x="0" y="0"/>
                </a:lnTo>
                <a:lnTo>
                  <a:pt x="34425" y="0"/>
                </a:lnTo>
                <a:lnTo>
                  <a:pt x="34425" y="217759"/>
                </a:lnTo>
                <a:close/>
              </a:path>
            </a:pathLst>
          </a:custGeom>
          <a:solidFill>
            <a:srgbClr val="DB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310983" y="4934467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52" y="19378"/>
                </a:lnTo>
                <a:lnTo>
                  <a:pt x="163052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19066" y="4953846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160"/>
                </a:lnTo>
              </a:path>
            </a:pathLst>
          </a:custGeom>
          <a:ln w="161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310983" y="5176695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3052" y="0"/>
                </a:lnTo>
              </a:path>
            </a:pathLst>
          </a:custGeom>
          <a:ln w="193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465953" y="4954149"/>
            <a:ext cx="0" cy="212725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686"/>
                </a:lnTo>
              </a:path>
            </a:pathLst>
          </a:custGeom>
          <a:ln w="161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392510" y="494447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045"/>
                </a:lnTo>
              </a:path>
            </a:pathLst>
          </a:custGeom>
          <a:ln w="194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19057" y="5063234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346" y="0"/>
                </a:lnTo>
              </a:path>
            </a:pathLst>
          </a:custGeom>
          <a:ln w="77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40057" y="4771773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369" y="0"/>
                </a:lnTo>
              </a:path>
            </a:pathLst>
          </a:custGeom>
          <a:ln w="19112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58493" y="4641555"/>
            <a:ext cx="71755" cy="121285"/>
          </a:xfrm>
          <a:custGeom>
            <a:avLst/>
            <a:gdLst/>
            <a:ahLst/>
            <a:cxnLst/>
            <a:rect l="l" t="t" r="r" b="b"/>
            <a:pathLst>
              <a:path w="71754" h="121285">
                <a:moveTo>
                  <a:pt x="71149" y="120664"/>
                </a:moveTo>
                <a:lnTo>
                  <a:pt x="0" y="120664"/>
                </a:lnTo>
                <a:lnTo>
                  <a:pt x="0" y="35286"/>
                </a:lnTo>
                <a:lnTo>
                  <a:pt x="2795" y="21548"/>
                </a:lnTo>
                <a:lnTo>
                  <a:pt x="10419" y="10332"/>
                </a:lnTo>
                <a:lnTo>
                  <a:pt x="21728" y="2772"/>
                </a:lnTo>
                <a:lnTo>
                  <a:pt x="35576" y="0"/>
                </a:lnTo>
                <a:lnTo>
                  <a:pt x="49420" y="2772"/>
                </a:lnTo>
                <a:lnTo>
                  <a:pt x="60728" y="10332"/>
                </a:lnTo>
                <a:lnTo>
                  <a:pt x="68353" y="21548"/>
                </a:lnTo>
                <a:lnTo>
                  <a:pt x="71149" y="35286"/>
                </a:lnTo>
                <a:lnTo>
                  <a:pt x="71149" y="120664"/>
                </a:lnTo>
                <a:close/>
              </a:path>
            </a:pathLst>
          </a:custGeom>
          <a:solidFill>
            <a:srgbClr val="804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418744" y="4650375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1845"/>
                </a:lnTo>
              </a:path>
            </a:pathLst>
          </a:custGeom>
          <a:ln w="3175">
            <a:solidFill>
              <a:srgbClr val="4D2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06776" y="46437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477"/>
                </a:lnTo>
              </a:path>
            </a:pathLst>
          </a:custGeom>
          <a:ln w="3175">
            <a:solidFill>
              <a:srgbClr val="4D2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393649" y="4641026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805"/>
                </a:lnTo>
              </a:path>
            </a:pathLst>
          </a:custGeom>
          <a:ln w="3175">
            <a:solidFill>
              <a:srgbClr val="4D2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380600" y="4643794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037"/>
                </a:lnTo>
              </a:path>
            </a:pathLst>
          </a:custGeom>
          <a:ln w="3175">
            <a:solidFill>
              <a:srgbClr val="4D2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368018" y="465173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2"/>
                </a:lnTo>
              </a:path>
            </a:pathLst>
          </a:custGeom>
          <a:ln w="3175">
            <a:solidFill>
              <a:srgbClr val="4D2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362435" y="4841514"/>
            <a:ext cx="57785" cy="68580"/>
          </a:xfrm>
          <a:custGeom>
            <a:avLst/>
            <a:gdLst/>
            <a:ahLst/>
            <a:cxnLst/>
            <a:rect l="l" t="t" r="r" b="b"/>
            <a:pathLst>
              <a:path w="57784" h="68579">
                <a:moveTo>
                  <a:pt x="33181" y="28824"/>
                </a:moveTo>
                <a:lnTo>
                  <a:pt x="24079" y="28824"/>
                </a:lnTo>
                <a:lnTo>
                  <a:pt x="18411" y="20588"/>
                </a:lnTo>
                <a:lnTo>
                  <a:pt x="15927" y="13725"/>
                </a:lnTo>
                <a:lnTo>
                  <a:pt x="16048" y="8235"/>
                </a:lnTo>
                <a:lnTo>
                  <a:pt x="18196" y="4117"/>
                </a:lnTo>
                <a:lnTo>
                  <a:pt x="21790" y="1372"/>
                </a:lnTo>
                <a:lnTo>
                  <a:pt x="26254" y="0"/>
                </a:lnTo>
                <a:lnTo>
                  <a:pt x="31006" y="0"/>
                </a:lnTo>
                <a:lnTo>
                  <a:pt x="35470" y="1372"/>
                </a:lnTo>
                <a:lnTo>
                  <a:pt x="39064" y="4117"/>
                </a:lnTo>
                <a:lnTo>
                  <a:pt x="41212" y="8235"/>
                </a:lnTo>
                <a:lnTo>
                  <a:pt x="41333" y="13725"/>
                </a:lnTo>
                <a:lnTo>
                  <a:pt x="38849" y="20588"/>
                </a:lnTo>
                <a:lnTo>
                  <a:pt x="33181" y="28824"/>
                </a:lnTo>
                <a:close/>
              </a:path>
              <a:path w="57784" h="68579">
                <a:moveTo>
                  <a:pt x="11466" y="49498"/>
                </a:moveTo>
                <a:lnTo>
                  <a:pt x="6879" y="49352"/>
                </a:lnTo>
                <a:lnTo>
                  <a:pt x="3439" y="46779"/>
                </a:lnTo>
                <a:lnTo>
                  <a:pt x="1146" y="42474"/>
                </a:lnTo>
                <a:lnTo>
                  <a:pt x="0" y="37129"/>
                </a:lnTo>
                <a:lnTo>
                  <a:pt x="0" y="31437"/>
                </a:lnTo>
                <a:lnTo>
                  <a:pt x="1146" y="26092"/>
                </a:lnTo>
                <a:lnTo>
                  <a:pt x="3439" y="21786"/>
                </a:lnTo>
                <a:lnTo>
                  <a:pt x="6879" y="19214"/>
                </a:lnTo>
                <a:lnTo>
                  <a:pt x="11466" y="19067"/>
                </a:lnTo>
                <a:lnTo>
                  <a:pt x="17199" y="22039"/>
                </a:lnTo>
                <a:lnTo>
                  <a:pt x="24079" y="28824"/>
                </a:lnTo>
                <a:lnTo>
                  <a:pt x="56700" y="28824"/>
                </a:lnTo>
                <a:lnTo>
                  <a:pt x="57261" y="31437"/>
                </a:lnTo>
                <a:lnTo>
                  <a:pt x="57261" y="37129"/>
                </a:lnTo>
                <a:lnTo>
                  <a:pt x="56701" y="39739"/>
                </a:lnTo>
                <a:lnTo>
                  <a:pt x="24079" y="39739"/>
                </a:lnTo>
                <a:lnTo>
                  <a:pt x="17199" y="46525"/>
                </a:lnTo>
                <a:lnTo>
                  <a:pt x="11466" y="49498"/>
                </a:lnTo>
                <a:close/>
              </a:path>
              <a:path w="57784" h="68579">
                <a:moveTo>
                  <a:pt x="56700" y="28824"/>
                </a:moveTo>
                <a:lnTo>
                  <a:pt x="33181" y="28824"/>
                </a:lnTo>
                <a:lnTo>
                  <a:pt x="40061" y="22039"/>
                </a:lnTo>
                <a:lnTo>
                  <a:pt x="45794" y="19067"/>
                </a:lnTo>
                <a:lnTo>
                  <a:pt x="50381" y="19214"/>
                </a:lnTo>
                <a:lnTo>
                  <a:pt x="53821" y="21786"/>
                </a:lnTo>
                <a:lnTo>
                  <a:pt x="56114" y="26092"/>
                </a:lnTo>
                <a:lnTo>
                  <a:pt x="56700" y="28824"/>
                </a:lnTo>
                <a:close/>
              </a:path>
              <a:path w="57784" h="68579">
                <a:moveTo>
                  <a:pt x="31006" y="68567"/>
                </a:moveTo>
                <a:lnTo>
                  <a:pt x="26254" y="68567"/>
                </a:lnTo>
                <a:lnTo>
                  <a:pt x="21790" y="67194"/>
                </a:lnTo>
                <a:lnTo>
                  <a:pt x="18196" y="64449"/>
                </a:lnTo>
                <a:lnTo>
                  <a:pt x="16048" y="60330"/>
                </a:lnTo>
                <a:lnTo>
                  <a:pt x="15927" y="54839"/>
                </a:lnTo>
                <a:lnTo>
                  <a:pt x="18411" y="47976"/>
                </a:lnTo>
                <a:lnTo>
                  <a:pt x="24079" y="39739"/>
                </a:lnTo>
                <a:lnTo>
                  <a:pt x="33181" y="39739"/>
                </a:lnTo>
                <a:lnTo>
                  <a:pt x="38849" y="47976"/>
                </a:lnTo>
                <a:lnTo>
                  <a:pt x="41333" y="54839"/>
                </a:lnTo>
                <a:lnTo>
                  <a:pt x="41212" y="60330"/>
                </a:lnTo>
                <a:lnTo>
                  <a:pt x="39064" y="64449"/>
                </a:lnTo>
                <a:lnTo>
                  <a:pt x="35470" y="67194"/>
                </a:lnTo>
                <a:lnTo>
                  <a:pt x="31006" y="68567"/>
                </a:lnTo>
                <a:close/>
              </a:path>
              <a:path w="57784" h="68579">
                <a:moveTo>
                  <a:pt x="45794" y="49498"/>
                </a:moveTo>
                <a:lnTo>
                  <a:pt x="40061" y="46525"/>
                </a:lnTo>
                <a:lnTo>
                  <a:pt x="33181" y="39739"/>
                </a:lnTo>
                <a:lnTo>
                  <a:pt x="56701" y="39739"/>
                </a:lnTo>
                <a:lnTo>
                  <a:pt x="56114" y="42474"/>
                </a:lnTo>
                <a:lnTo>
                  <a:pt x="53821" y="46779"/>
                </a:lnTo>
                <a:lnTo>
                  <a:pt x="50381" y="49352"/>
                </a:lnTo>
                <a:lnTo>
                  <a:pt x="45794" y="494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027659" y="5261985"/>
            <a:ext cx="245110" cy="134620"/>
          </a:xfrm>
          <a:custGeom>
            <a:avLst/>
            <a:gdLst/>
            <a:ahLst/>
            <a:cxnLst/>
            <a:rect l="l" t="t" r="r" b="b"/>
            <a:pathLst>
              <a:path w="245109" h="134620">
                <a:moveTo>
                  <a:pt x="27035" y="134201"/>
                </a:moveTo>
                <a:lnTo>
                  <a:pt x="251" y="134201"/>
                </a:lnTo>
                <a:lnTo>
                  <a:pt x="99" y="131614"/>
                </a:lnTo>
                <a:lnTo>
                  <a:pt x="0" y="129031"/>
                </a:lnTo>
                <a:lnTo>
                  <a:pt x="0" y="126397"/>
                </a:lnTo>
                <a:lnTo>
                  <a:pt x="6251" y="86488"/>
                </a:lnTo>
                <a:lnTo>
                  <a:pt x="23651" y="51796"/>
                </a:lnTo>
                <a:lnTo>
                  <a:pt x="50169" y="24419"/>
                </a:lnTo>
                <a:lnTo>
                  <a:pt x="83771" y="6454"/>
                </a:lnTo>
                <a:lnTo>
                  <a:pt x="122427" y="0"/>
                </a:lnTo>
                <a:lnTo>
                  <a:pt x="135748" y="743"/>
                </a:lnTo>
                <a:lnTo>
                  <a:pt x="172945" y="11267"/>
                </a:lnTo>
                <a:lnTo>
                  <a:pt x="203652" y="31962"/>
                </a:lnTo>
                <a:lnTo>
                  <a:pt x="122427" y="31962"/>
                </a:lnTo>
                <a:lnTo>
                  <a:pt x="109452" y="32826"/>
                </a:lnTo>
                <a:lnTo>
                  <a:pt x="63956" y="51663"/>
                </a:lnTo>
                <a:lnTo>
                  <a:pt x="34221" y="89673"/>
                </a:lnTo>
                <a:lnTo>
                  <a:pt x="26686" y="126397"/>
                </a:lnTo>
                <a:lnTo>
                  <a:pt x="26686" y="129031"/>
                </a:lnTo>
                <a:lnTo>
                  <a:pt x="26822" y="131629"/>
                </a:lnTo>
                <a:lnTo>
                  <a:pt x="27035" y="134201"/>
                </a:lnTo>
                <a:close/>
              </a:path>
              <a:path w="245109" h="134620">
                <a:moveTo>
                  <a:pt x="244596" y="134201"/>
                </a:moveTo>
                <a:lnTo>
                  <a:pt x="217813" y="134201"/>
                </a:lnTo>
                <a:lnTo>
                  <a:pt x="218033" y="131614"/>
                </a:lnTo>
                <a:lnTo>
                  <a:pt x="218161" y="129031"/>
                </a:lnTo>
                <a:lnTo>
                  <a:pt x="218161" y="126397"/>
                </a:lnTo>
                <a:lnTo>
                  <a:pt x="217285" y="113600"/>
                </a:lnTo>
                <a:lnTo>
                  <a:pt x="198187" y="68725"/>
                </a:lnTo>
                <a:lnTo>
                  <a:pt x="159654" y="39394"/>
                </a:lnTo>
                <a:lnTo>
                  <a:pt x="122427" y="31962"/>
                </a:lnTo>
                <a:lnTo>
                  <a:pt x="203652" y="31962"/>
                </a:lnTo>
                <a:lnTo>
                  <a:pt x="228120" y="62651"/>
                </a:lnTo>
                <a:lnTo>
                  <a:pt x="242032" y="99315"/>
                </a:lnTo>
                <a:lnTo>
                  <a:pt x="244861" y="126397"/>
                </a:lnTo>
                <a:lnTo>
                  <a:pt x="244861" y="129031"/>
                </a:lnTo>
                <a:lnTo>
                  <a:pt x="244747" y="131629"/>
                </a:lnTo>
                <a:lnTo>
                  <a:pt x="244596" y="134201"/>
                </a:lnTo>
                <a:close/>
              </a:path>
            </a:pathLst>
          </a:custGeom>
          <a:solidFill>
            <a:srgbClr val="93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074947" y="5435381"/>
            <a:ext cx="148590" cy="295910"/>
          </a:xfrm>
          <a:custGeom>
            <a:avLst/>
            <a:gdLst/>
            <a:ahLst/>
            <a:cxnLst/>
            <a:rect l="l" t="t" r="r" b="b"/>
            <a:pathLst>
              <a:path w="148590" h="295910">
                <a:moveTo>
                  <a:pt x="148124" y="0"/>
                </a:moveTo>
                <a:lnTo>
                  <a:pt x="0" y="0"/>
                </a:lnTo>
                <a:lnTo>
                  <a:pt x="0" y="295488"/>
                </a:lnTo>
                <a:lnTo>
                  <a:pt x="148124" y="295488"/>
                </a:lnTo>
                <a:lnTo>
                  <a:pt x="148124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87063" y="5435381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488"/>
                </a:lnTo>
              </a:path>
            </a:pathLst>
          </a:custGeom>
          <a:ln w="24239">
            <a:solidFill>
              <a:srgbClr val="DBE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216372" y="5435381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488"/>
                </a:lnTo>
              </a:path>
            </a:pathLst>
          </a:custGeom>
          <a:ln w="24233">
            <a:solidFill>
              <a:srgbClr val="DBE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67479" y="5413386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62" y="19378"/>
                </a:lnTo>
                <a:lnTo>
                  <a:pt x="163062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71519" y="5432764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673"/>
                </a:lnTo>
              </a:path>
            </a:pathLst>
          </a:custGeom>
          <a:ln w="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067479" y="5723438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62" y="19378"/>
                </a:lnTo>
                <a:lnTo>
                  <a:pt x="163062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24884" y="5432906"/>
            <a:ext cx="0" cy="290195"/>
          </a:xfrm>
          <a:custGeom>
            <a:avLst/>
            <a:gdLst/>
            <a:ahLst/>
            <a:cxnLst/>
            <a:rect l="l" t="t" r="r" b="b"/>
            <a:pathLst>
              <a:path h="290195">
                <a:moveTo>
                  <a:pt x="0" y="0"/>
                </a:moveTo>
                <a:lnTo>
                  <a:pt x="0" y="289862"/>
                </a:lnTo>
              </a:path>
            </a:pathLst>
          </a:custGeom>
          <a:ln w="113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075559" y="5423821"/>
            <a:ext cx="148590" cy="17145"/>
          </a:xfrm>
          <a:custGeom>
            <a:avLst/>
            <a:gdLst/>
            <a:ahLst/>
            <a:cxnLst/>
            <a:rect l="l" t="t" r="r" b="b"/>
            <a:pathLst>
              <a:path w="148590" h="17145">
                <a:moveTo>
                  <a:pt x="0" y="16931"/>
                </a:moveTo>
                <a:lnTo>
                  <a:pt x="148124" y="16931"/>
                </a:lnTo>
                <a:lnTo>
                  <a:pt x="148124" y="0"/>
                </a:lnTo>
                <a:lnTo>
                  <a:pt x="0" y="0"/>
                </a:lnTo>
                <a:lnTo>
                  <a:pt x="0" y="16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72971" y="5712679"/>
            <a:ext cx="151130" cy="18415"/>
          </a:xfrm>
          <a:custGeom>
            <a:avLst/>
            <a:gdLst/>
            <a:ahLst/>
            <a:cxnLst/>
            <a:rect l="l" t="t" r="r" b="b"/>
            <a:pathLst>
              <a:path w="151129" h="18414">
                <a:moveTo>
                  <a:pt x="0" y="17873"/>
                </a:moveTo>
                <a:lnTo>
                  <a:pt x="150713" y="17873"/>
                </a:lnTo>
                <a:lnTo>
                  <a:pt x="150713" y="0"/>
                </a:lnTo>
                <a:lnTo>
                  <a:pt x="0" y="0"/>
                </a:lnTo>
                <a:lnTo>
                  <a:pt x="0" y="17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57688" y="540991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800" y="0"/>
                </a:lnTo>
              </a:path>
            </a:pathLst>
          </a:custGeom>
          <a:ln w="13834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72503" y="5518241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39" y="0"/>
                </a:lnTo>
              </a:path>
            </a:pathLst>
          </a:custGeom>
          <a:ln w="107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146216" y="5441018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109"/>
                </a:lnTo>
              </a:path>
            </a:pathLst>
          </a:custGeom>
          <a:ln w="104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64472" y="5736252"/>
            <a:ext cx="172720" cy="13335"/>
          </a:xfrm>
          <a:custGeom>
            <a:avLst/>
            <a:gdLst/>
            <a:ahLst/>
            <a:cxnLst/>
            <a:rect l="l" t="t" r="r" b="b"/>
            <a:pathLst>
              <a:path w="172720" h="13335">
                <a:moveTo>
                  <a:pt x="0" y="13332"/>
                </a:moveTo>
                <a:lnTo>
                  <a:pt x="172531" y="13332"/>
                </a:lnTo>
                <a:lnTo>
                  <a:pt x="172531" y="0"/>
                </a:lnTo>
                <a:lnTo>
                  <a:pt x="0" y="0"/>
                </a:lnTo>
                <a:lnTo>
                  <a:pt x="0" y="13332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062853" y="573658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69" y="0"/>
                </a:lnTo>
              </a:path>
            </a:pathLst>
          </a:custGeom>
          <a:ln w="4152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62853" y="5742816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7" y="0"/>
                </a:lnTo>
              </a:path>
            </a:pathLst>
          </a:custGeom>
          <a:ln w="8304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62853" y="57490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69" y="0"/>
                </a:lnTo>
              </a:path>
            </a:pathLst>
          </a:custGeom>
          <a:ln w="4152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235388" y="574292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33" y="0"/>
                </a:lnTo>
              </a:path>
            </a:pathLst>
          </a:custGeom>
          <a:ln w="9467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17587" y="5319591"/>
            <a:ext cx="57785" cy="68580"/>
          </a:xfrm>
          <a:custGeom>
            <a:avLst/>
            <a:gdLst/>
            <a:ahLst/>
            <a:cxnLst/>
            <a:rect l="l" t="t" r="r" b="b"/>
            <a:pathLst>
              <a:path w="57784" h="68579">
                <a:moveTo>
                  <a:pt x="33171" y="28830"/>
                </a:moveTo>
                <a:lnTo>
                  <a:pt x="24069" y="28830"/>
                </a:lnTo>
                <a:lnTo>
                  <a:pt x="18404" y="20593"/>
                </a:lnTo>
                <a:lnTo>
                  <a:pt x="15922" y="13728"/>
                </a:lnTo>
                <a:lnTo>
                  <a:pt x="16045" y="8237"/>
                </a:lnTo>
                <a:lnTo>
                  <a:pt x="18193" y="4118"/>
                </a:lnTo>
                <a:lnTo>
                  <a:pt x="21788" y="1372"/>
                </a:lnTo>
                <a:lnTo>
                  <a:pt x="26251" y="0"/>
                </a:lnTo>
                <a:lnTo>
                  <a:pt x="31004" y="0"/>
                </a:lnTo>
                <a:lnTo>
                  <a:pt x="35466" y="1372"/>
                </a:lnTo>
                <a:lnTo>
                  <a:pt x="39060" y="4118"/>
                </a:lnTo>
                <a:lnTo>
                  <a:pt x="41207" y="8237"/>
                </a:lnTo>
                <a:lnTo>
                  <a:pt x="41326" y="13728"/>
                </a:lnTo>
                <a:lnTo>
                  <a:pt x="38841" y="20593"/>
                </a:lnTo>
                <a:lnTo>
                  <a:pt x="33171" y="28830"/>
                </a:lnTo>
                <a:close/>
              </a:path>
              <a:path w="57784" h="68579">
                <a:moveTo>
                  <a:pt x="11461" y="49505"/>
                </a:moveTo>
                <a:lnTo>
                  <a:pt x="6877" y="49358"/>
                </a:lnTo>
                <a:lnTo>
                  <a:pt x="3438" y="46785"/>
                </a:lnTo>
                <a:lnTo>
                  <a:pt x="1146" y="42479"/>
                </a:lnTo>
                <a:lnTo>
                  <a:pt x="0" y="37134"/>
                </a:lnTo>
                <a:lnTo>
                  <a:pt x="0" y="31441"/>
                </a:lnTo>
                <a:lnTo>
                  <a:pt x="1146" y="26095"/>
                </a:lnTo>
                <a:lnTo>
                  <a:pt x="3438" y="21790"/>
                </a:lnTo>
                <a:lnTo>
                  <a:pt x="6877" y="19217"/>
                </a:lnTo>
                <a:lnTo>
                  <a:pt x="11461" y="19070"/>
                </a:lnTo>
                <a:lnTo>
                  <a:pt x="17192" y="22044"/>
                </a:lnTo>
                <a:lnTo>
                  <a:pt x="24069" y="28830"/>
                </a:lnTo>
                <a:lnTo>
                  <a:pt x="56696" y="28830"/>
                </a:lnTo>
                <a:lnTo>
                  <a:pt x="57256" y="31441"/>
                </a:lnTo>
                <a:lnTo>
                  <a:pt x="57256" y="37134"/>
                </a:lnTo>
                <a:lnTo>
                  <a:pt x="56696" y="39745"/>
                </a:lnTo>
                <a:lnTo>
                  <a:pt x="24069" y="39745"/>
                </a:lnTo>
                <a:lnTo>
                  <a:pt x="17192" y="46531"/>
                </a:lnTo>
                <a:lnTo>
                  <a:pt x="11461" y="49505"/>
                </a:lnTo>
                <a:close/>
              </a:path>
              <a:path w="57784" h="68579">
                <a:moveTo>
                  <a:pt x="56696" y="28830"/>
                </a:moveTo>
                <a:lnTo>
                  <a:pt x="33171" y="28830"/>
                </a:lnTo>
                <a:lnTo>
                  <a:pt x="40053" y="22044"/>
                </a:lnTo>
                <a:lnTo>
                  <a:pt x="45787" y="19070"/>
                </a:lnTo>
                <a:lnTo>
                  <a:pt x="50375" y="19217"/>
                </a:lnTo>
                <a:lnTo>
                  <a:pt x="53815" y="21790"/>
                </a:lnTo>
                <a:lnTo>
                  <a:pt x="56109" y="26095"/>
                </a:lnTo>
                <a:lnTo>
                  <a:pt x="56696" y="28830"/>
                </a:lnTo>
                <a:close/>
              </a:path>
              <a:path w="57784" h="68579">
                <a:moveTo>
                  <a:pt x="31004" y="68575"/>
                </a:moveTo>
                <a:lnTo>
                  <a:pt x="26251" y="68575"/>
                </a:lnTo>
                <a:lnTo>
                  <a:pt x="21788" y="67203"/>
                </a:lnTo>
                <a:lnTo>
                  <a:pt x="18193" y="64457"/>
                </a:lnTo>
                <a:lnTo>
                  <a:pt x="16045" y="60338"/>
                </a:lnTo>
                <a:lnTo>
                  <a:pt x="15922" y="54847"/>
                </a:lnTo>
                <a:lnTo>
                  <a:pt x="18404" y="47982"/>
                </a:lnTo>
                <a:lnTo>
                  <a:pt x="24069" y="39745"/>
                </a:lnTo>
                <a:lnTo>
                  <a:pt x="33171" y="39745"/>
                </a:lnTo>
                <a:lnTo>
                  <a:pt x="38841" y="47982"/>
                </a:lnTo>
                <a:lnTo>
                  <a:pt x="41326" y="54847"/>
                </a:lnTo>
                <a:lnTo>
                  <a:pt x="41207" y="60338"/>
                </a:lnTo>
                <a:lnTo>
                  <a:pt x="39060" y="64457"/>
                </a:lnTo>
                <a:lnTo>
                  <a:pt x="35466" y="67203"/>
                </a:lnTo>
                <a:lnTo>
                  <a:pt x="31004" y="68575"/>
                </a:lnTo>
                <a:close/>
              </a:path>
              <a:path w="57784" h="68579">
                <a:moveTo>
                  <a:pt x="45787" y="49505"/>
                </a:moveTo>
                <a:lnTo>
                  <a:pt x="40053" y="46531"/>
                </a:lnTo>
                <a:lnTo>
                  <a:pt x="33171" y="39745"/>
                </a:lnTo>
                <a:lnTo>
                  <a:pt x="56696" y="39745"/>
                </a:lnTo>
                <a:lnTo>
                  <a:pt x="56109" y="42479"/>
                </a:lnTo>
                <a:lnTo>
                  <a:pt x="53815" y="46785"/>
                </a:lnTo>
                <a:lnTo>
                  <a:pt x="50375" y="49358"/>
                </a:lnTo>
                <a:lnTo>
                  <a:pt x="45787" y="49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272517" y="5261985"/>
            <a:ext cx="245110" cy="134620"/>
          </a:xfrm>
          <a:custGeom>
            <a:avLst/>
            <a:gdLst/>
            <a:ahLst/>
            <a:cxnLst/>
            <a:rect l="l" t="t" r="r" b="b"/>
            <a:pathLst>
              <a:path w="245109" h="134620">
                <a:moveTo>
                  <a:pt x="27031" y="134201"/>
                </a:moveTo>
                <a:lnTo>
                  <a:pt x="257" y="134201"/>
                </a:lnTo>
                <a:lnTo>
                  <a:pt x="96" y="131614"/>
                </a:lnTo>
                <a:lnTo>
                  <a:pt x="0" y="129031"/>
                </a:lnTo>
                <a:lnTo>
                  <a:pt x="0" y="126397"/>
                </a:lnTo>
                <a:lnTo>
                  <a:pt x="6251" y="86488"/>
                </a:lnTo>
                <a:lnTo>
                  <a:pt x="23652" y="51796"/>
                </a:lnTo>
                <a:lnTo>
                  <a:pt x="50170" y="24419"/>
                </a:lnTo>
                <a:lnTo>
                  <a:pt x="83774" y="6454"/>
                </a:lnTo>
                <a:lnTo>
                  <a:pt x="122433" y="0"/>
                </a:lnTo>
                <a:lnTo>
                  <a:pt x="135752" y="743"/>
                </a:lnTo>
                <a:lnTo>
                  <a:pt x="172944" y="11267"/>
                </a:lnTo>
                <a:lnTo>
                  <a:pt x="203648" y="31962"/>
                </a:lnTo>
                <a:lnTo>
                  <a:pt x="122433" y="31962"/>
                </a:lnTo>
                <a:lnTo>
                  <a:pt x="109456" y="32826"/>
                </a:lnTo>
                <a:lnTo>
                  <a:pt x="63954" y="51663"/>
                </a:lnTo>
                <a:lnTo>
                  <a:pt x="34218" y="89673"/>
                </a:lnTo>
                <a:lnTo>
                  <a:pt x="26683" y="126397"/>
                </a:lnTo>
                <a:lnTo>
                  <a:pt x="26683" y="129031"/>
                </a:lnTo>
                <a:lnTo>
                  <a:pt x="26819" y="131629"/>
                </a:lnTo>
                <a:lnTo>
                  <a:pt x="27031" y="134201"/>
                </a:lnTo>
                <a:close/>
              </a:path>
              <a:path w="245109" h="134620">
                <a:moveTo>
                  <a:pt x="244593" y="134201"/>
                </a:moveTo>
                <a:lnTo>
                  <a:pt x="217813" y="134201"/>
                </a:lnTo>
                <a:lnTo>
                  <a:pt x="218026" y="131614"/>
                </a:lnTo>
                <a:lnTo>
                  <a:pt x="218164" y="129031"/>
                </a:lnTo>
                <a:lnTo>
                  <a:pt x="218164" y="126397"/>
                </a:lnTo>
                <a:lnTo>
                  <a:pt x="217288" y="113600"/>
                </a:lnTo>
                <a:lnTo>
                  <a:pt x="198189" y="68725"/>
                </a:lnTo>
                <a:lnTo>
                  <a:pt x="159657" y="39394"/>
                </a:lnTo>
                <a:lnTo>
                  <a:pt x="122433" y="31962"/>
                </a:lnTo>
                <a:lnTo>
                  <a:pt x="203648" y="31962"/>
                </a:lnTo>
                <a:lnTo>
                  <a:pt x="228114" y="62651"/>
                </a:lnTo>
                <a:lnTo>
                  <a:pt x="242025" y="99315"/>
                </a:lnTo>
                <a:lnTo>
                  <a:pt x="244854" y="126397"/>
                </a:lnTo>
                <a:lnTo>
                  <a:pt x="244854" y="129031"/>
                </a:lnTo>
                <a:lnTo>
                  <a:pt x="244747" y="131629"/>
                </a:lnTo>
                <a:lnTo>
                  <a:pt x="244593" y="134201"/>
                </a:lnTo>
                <a:close/>
              </a:path>
            </a:pathLst>
          </a:custGeom>
          <a:solidFill>
            <a:srgbClr val="93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319799" y="5435381"/>
            <a:ext cx="148590" cy="295910"/>
          </a:xfrm>
          <a:custGeom>
            <a:avLst/>
            <a:gdLst/>
            <a:ahLst/>
            <a:cxnLst/>
            <a:rect l="l" t="t" r="r" b="b"/>
            <a:pathLst>
              <a:path w="148590" h="295910">
                <a:moveTo>
                  <a:pt x="148124" y="0"/>
                </a:moveTo>
                <a:lnTo>
                  <a:pt x="0" y="0"/>
                </a:lnTo>
                <a:lnTo>
                  <a:pt x="0" y="295488"/>
                </a:lnTo>
                <a:lnTo>
                  <a:pt x="148124" y="295488"/>
                </a:lnTo>
                <a:lnTo>
                  <a:pt x="148124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333350" y="5435381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488"/>
                </a:lnTo>
              </a:path>
            </a:pathLst>
          </a:custGeom>
          <a:ln w="27102">
            <a:solidFill>
              <a:srgbClr val="DBE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457006" y="5435381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488"/>
                </a:lnTo>
              </a:path>
            </a:pathLst>
          </a:custGeom>
          <a:ln w="27102">
            <a:solidFill>
              <a:srgbClr val="DBE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312341" y="5413386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52" y="19378"/>
                </a:lnTo>
                <a:lnTo>
                  <a:pt x="163052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16376" y="5432764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673"/>
                </a:lnTo>
              </a:path>
            </a:pathLst>
          </a:custGeom>
          <a:ln w="8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12341" y="5723438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52" y="19378"/>
                </a:lnTo>
                <a:lnTo>
                  <a:pt x="163052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69737" y="5432906"/>
            <a:ext cx="0" cy="290195"/>
          </a:xfrm>
          <a:custGeom>
            <a:avLst/>
            <a:gdLst/>
            <a:ahLst/>
            <a:cxnLst/>
            <a:rect l="l" t="t" r="r" b="b"/>
            <a:pathLst>
              <a:path h="290195">
                <a:moveTo>
                  <a:pt x="0" y="0"/>
                </a:moveTo>
                <a:lnTo>
                  <a:pt x="0" y="289862"/>
                </a:lnTo>
              </a:path>
            </a:pathLst>
          </a:custGeom>
          <a:ln w="113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20411" y="5423821"/>
            <a:ext cx="148590" cy="17145"/>
          </a:xfrm>
          <a:custGeom>
            <a:avLst/>
            <a:gdLst/>
            <a:ahLst/>
            <a:cxnLst/>
            <a:rect l="l" t="t" r="r" b="b"/>
            <a:pathLst>
              <a:path w="148590" h="17145">
                <a:moveTo>
                  <a:pt x="0" y="16931"/>
                </a:moveTo>
                <a:lnTo>
                  <a:pt x="148127" y="16931"/>
                </a:lnTo>
                <a:lnTo>
                  <a:pt x="148127" y="0"/>
                </a:lnTo>
                <a:lnTo>
                  <a:pt x="0" y="0"/>
                </a:lnTo>
                <a:lnTo>
                  <a:pt x="0" y="16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317839" y="5712679"/>
            <a:ext cx="151130" cy="18415"/>
          </a:xfrm>
          <a:custGeom>
            <a:avLst/>
            <a:gdLst/>
            <a:ahLst/>
            <a:cxnLst/>
            <a:rect l="l" t="t" r="r" b="b"/>
            <a:pathLst>
              <a:path w="151129" h="18414">
                <a:moveTo>
                  <a:pt x="0" y="17873"/>
                </a:moveTo>
                <a:lnTo>
                  <a:pt x="150700" y="17873"/>
                </a:lnTo>
                <a:lnTo>
                  <a:pt x="150700" y="0"/>
                </a:lnTo>
                <a:lnTo>
                  <a:pt x="0" y="0"/>
                </a:lnTo>
                <a:lnTo>
                  <a:pt x="0" y="17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302532" y="540991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822" y="0"/>
                </a:lnTo>
              </a:path>
            </a:pathLst>
          </a:custGeom>
          <a:ln w="13834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17358" y="5518241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35" y="0"/>
                </a:lnTo>
              </a:path>
            </a:pathLst>
          </a:custGeom>
          <a:ln w="107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391063" y="5441018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109"/>
                </a:lnTo>
              </a:path>
            </a:pathLst>
          </a:custGeom>
          <a:ln w="103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309326" y="5736252"/>
            <a:ext cx="172720" cy="13335"/>
          </a:xfrm>
          <a:custGeom>
            <a:avLst/>
            <a:gdLst/>
            <a:ahLst/>
            <a:cxnLst/>
            <a:rect l="l" t="t" r="r" b="b"/>
            <a:pathLst>
              <a:path w="172720" h="13335">
                <a:moveTo>
                  <a:pt x="0" y="13332"/>
                </a:moveTo>
                <a:lnTo>
                  <a:pt x="172525" y="13332"/>
                </a:lnTo>
                <a:lnTo>
                  <a:pt x="172525" y="0"/>
                </a:lnTo>
                <a:lnTo>
                  <a:pt x="0" y="0"/>
                </a:lnTo>
                <a:lnTo>
                  <a:pt x="0" y="13332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307701" y="573658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72" y="0"/>
                </a:lnTo>
              </a:path>
            </a:pathLst>
          </a:custGeom>
          <a:ln w="4152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307701" y="5742816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40" y="0"/>
                </a:lnTo>
              </a:path>
            </a:pathLst>
          </a:custGeom>
          <a:ln w="8304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307701" y="57490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72" y="0"/>
                </a:lnTo>
              </a:path>
            </a:pathLst>
          </a:custGeom>
          <a:ln w="4152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80246" y="574292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7" y="0"/>
                </a:lnTo>
              </a:path>
            </a:pathLst>
          </a:custGeom>
          <a:ln w="9467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362435" y="5319591"/>
            <a:ext cx="57785" cy="68580"/>
          </a:xfrm>
          <a:custGeom>
            <a:avLst/>
            <a:gdLst/>
            <a:ahLst/>
            <a:cxnLst/>
            <a:rect l="l" t="t" r="r" b="b"/>
            <a:pathLst>
              <a:path w="57784" h="68579">
                <a:moveTo>
                  <a:pt x="33181" y="28830"/>
                </a:moveTo>
                <a:lnTo>
                  <a:pt x="24079" y="28830"/>
                </a:lnTo>
                <a:lnTo>
                  <a:pt x="18411" y="20593"/>
                </a:lnTo>
                <a:lnTo>
                  <a:pt x="15927" y="13728"/>
                </a:lnTo>
                <a:lnTo>
                  <a:pt x="16048" y="8237"/>
                </a:lnTo>
                <a:lnTo>
                  <a:pt x="18196" y="4118"/>
                </a:lnTo>
                <a:lnTo>
                  <a:pt x="21790" y="1372"/>
                </a:lnTo>
                <a:lnTo>
                  <a:pt x="26254" y="0"/>
                </a:lnTo>
                <a:lnTo>
                  <a:pt x="31006" y="0"/>
                </a:lnTo>
                <a:lnTo>
                  <a:pt x="35470" y="1372"/>
                </a:lnTo>
                <a:lnTo>
                  <a:pt x="39064" y="4118"/>
                </a:lnTo>
                <a:lnTo>
                  <a:pt x="41212" y="8237"/>
                </a:lnTo>
                <a:lnTo>
                  <a:pt x="41333" y="13728"/>
                </a:lnTo>
                <a:lnTo>
                  <a:pt x="38849" y="20593"/>
                </a:lnTo>
                <a:lnTo>
                  <a:pt x="33181" y="28830"/>
                </a:lnTo>
                <a:close/>
              </a:path>
              <a:path w="57784" h="68579">
                <a:moveTo>
                  <a:pt x="11466" y="49505"/>
                </a:moveTo>
                <a:lnTo>
                  <a:pt x="6879" y="49358"/>
                </a:lnTo>
                <a:lnTo>
                  <a:pt x="3439" y="46785"/>
                </a:lnTo>
                <a:lnTo>
                  <a:pt x="1146" y="42479"/>
                </a:lnTo>
                <a:lnTo>
                  <a:pt x="0" y="37134"/>
                </a:lnTo>
                <a:lnTo>
                  <a:pt x="0" y="31441"/>
                </a:lnTo>
                <a:lnTo>
                  <a:pt x="1146" y="26095"/>
                </a:lnTo>
                <a:lnTo>
                  <a:pt x="3439" y="21790"/>
                </a:lnTo>
                <a:lnTo>
                  <a:pt x="6879" y="19217"/>
                </a:lnTo>
                <a:lnTo>
                  <a:pt x="11466" y="19070"/>
                </a:lnTo>
                <a:lnTo>
                  <a:pt x="17199" y="22044"/>
                </a:lnTo>
                <a:lnTo>
                  <a:pt x="24079" y="28830"/>
                </a:lnTo>
                <a:lnTo>
                  <a:pt x="56700" y="28830"/>
                </a:lnTo>
                <a:lnTo>
                  <a:pt x="57261" y="31441"/>
                </a:lnTo>
                <a:lnTo>
                  <a:pt x="57261" y="37134"/>
                </a:lnTo>
                <a:lnTo>
                  <a:pt x="56700" y="39745"/>
                </a:lnTo>
                <a:lnTo>
                  <a:pt x="24079" y="39745"/>
                </a:lnTo>
                <a:lnTo>
                  <a:pt x="17199" y="46531"/>
                </a:lnTo>
                <a:lnTo>
                  <a:pt x="11466" y="49505"/>
                </a:lnTo>
                <a:close/>
              </a:path>
              <a:path w="57784" h="68579">
                <a:moveTo>
                  <a:pt x="56700" y="28830"/>
                </a:moveTo>
                <a:lnTo>
                  <a:pt x="33181" y="28830"/>
                </a:lnTo>
                <a:lnTo>
                  <a:pt x="40061" y="22044"/>
                </a:lnTo>
                <a:lnTo>
                  <a:pt x="45794" y="19070"/>
                </a:lnTo>
                <a:lnTo>
                  <a:pt x="50381" y="19217"/>
                </a:lnTo>
                <a:lnTo>
                  <a:pt x="53821" y="21790"/>
                </a:lnTo>
                <a:lnTo>
                  <a:pt x="56114" y="26095"/>
                </a:lnTo>
                <a:lnTo>
                  <a:pt x="56700" y="28830"/>
                </a:lnTo>
                <a:close/>
              </a:path>
              <a:path w="57784" h="68579">
                <a:moveTo>
                  <a:pt x="31006" y="68575"/>
                </a:moveTo>
                <a:lnTo>
                  <a:pt x="26254" y="68575"/>
                </a:lnTo>
                <a:lnTo>
                  <a:pt x="21790" y="67203"/>
                </a:lnTo>
                <a:lnTo>
                  <a:pt x="18196" y="64457"/>
                </a:lnTo>
                <a:lnTo>
                  <a:pt x="16048" y="60338"/>
                </a:lnTo>
                <a:lnTo>
                  <a:pt x="15927" y="54847"/>
                </a:lnTo>
                <a:lnTo>
                  <a:pt x="18411" y="47982"/>
                </a:lnTo>
                <a:lnTo>
                  <a:pt x="24079" y="39745"/>
                </a:lnTo>
                <a:lnTo>
                  <a:pt x="33181" y="39745"/>
                </a:lnTo>
                <a:lnTo>
                  <a:pt x="38849" y="47982"/>
                </a:lnTo>
                <a:lnTo>
                  <a:pt x="41333" y="54847"/>
                </a:lnTo>
                <a:lnTo>
                  <a:pt x="41212" y="60338"/>
                </a:lnTo>
                <a:lnTo>
                  <a:pt x="39064" y="64457"/>
                </a:lnTo>
                <a:lnTo>
                  <a:pt x="35470" y="67203"/>
                </a:lnTo>
                <a:lnTo>
                  <a:pt x="31006" y="68575"/>
                </a:lnTo>
                <a:close/>
              </a:path>
              <a:path w="57784" h="68579">
                <a:moveTo>
                  <a:pt x="45794" y="49505"/>
                </a:moveTo>
                <a:lnTo>
                  <a:pt x="40061" y="46531"/>
                </a:lnTo>
                <a:lnTo>
                  <a:pt x="33181" y="39745"/>
                </a:lnTo>
                <a:lnTo>
                  <a:pt x="56700" y="39745"/>
                </a:lnTo>
                <a:lnTo>
                  <a:pt x="56114" y="42479"/>
                </a:lnTo>
                <a:lnTo>
                  <a:pt x="53821" y="46785"/>
                </a:lnTo>
                <a:lnTo>
                  <a:pt x="50381" y="49358"/>
                </a:lnTo>
                <a:lnTo>
                  <a:pt x="45794" y="49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027659" y="5784938"/>
            <a:ext cx="245110" cy="134620"/>
          </a:xfrm>
          <a:custGeom>
            <a:avLst/>
            <a:gdLst/>
            <a:ahLst/>
            <a:cxnLst/>
            <a:rect l="l" t="t" r="r" b="b"/>
            <a:pathLst>
              <a:path w="245109" h="134620">
                <a:moveTo>
                  <a:pt x="27035" y="134189"/>
                </a:moveTo>
                <a:lnTo>
                  <a:pt x="251" y="134189"/>
                </a:lnTo>
                <a:lnTo>
                  <a:pt x="99" y="131621"/>
                </a:lnTo>
                <a:lnTo>
                  <a:pt x="0" y="129034"/>
                </a:lnTo>
                <a:lnTo>
                  <a:pt x="0" y="126401"/>
                </a:lnTo>
                <a:lnTo>
                  <a:pt x="719" y="112649"/>
                </a:lnTo>
                <a:lnTo>
                  <a:pt x="10913" y="74247"/>
                </a:lnTo>
                <a:lnTo>
                  <a:pt x="31578" y="41759"/>
                </a:lnTo>
                <a:lnTo>
                  <a:pt x="71908" y="11269"/>
                </a:lnTo>
                <a:lnTo>
                  <a:pt x="109106" y="743"/>
                </a:lnTo>
                <a:lnTo>
                  <a:pt x="122427" y="0"/>
                </a:lnTo>
                <a:lnTo>
                  <a:pt x="135748" y="743"/>
                </a:lnTo>
                <a:lnTo>
                  <a:pt x="172945" y="11269"/>
                </a:lnTo>
                <a:lnTo>
                  <a:pt x="203643" y="31958"/>
                </a:lnTo>
                <a:lnTo>
                  <a:pt x="122427" y="31958"/>
                </a:lnTo>
                <a:lnTo>
                  <a:pt x="109452" y="32822"/>
                </a:lnTo>
                <a:lnTo>
                  <a:pt x="63956" y="51661"/>
                </a:lnTo>
                <a:lnTo>
                  <a:pt x="34221" y="89674"/>
                </a:lnTo>
                <a:lnTo>
                  <a:pt x="26686" y="126401"/>
                </a:lnTo>
                <a:lnTo>
                  <a:pt x="26686" y="129034"/>
                </a:lnTo>
                <a:lnTo>
                  <a:pt x="26822" y="131629"/>
                </a:lnTo>
                <a:lnTo>
                  <a:pt x="27035" y="134189"/>
                </a:lnTo>
                <a:close/>
              </a:path>
              <a:path w="245109" h="134620">
                <a:moveTo>
                  <a:pt x="244596" y="134189"/>
                </a:moveTo>
                <a:lnTo>
                  <a:pt x="217813" y="134189"/>
                </a:lnTo>
                <a:lnTo>
                  <a:pt x="218032" y="131621"/>
                </a:lnTo>
                <a:lnTo>
                  <a:pt x="218161" y="129034"/>
                </a:lnTo>
                <a:lnTo>
                  <a:pt x="218161" y="126401"/>
                </a:lnTo>
                <a:lnTo>
                  <a:pt x="217285" y="113603"/>
                </a:lnTo>
                <a:lnTo>
                  <a:pt x="198187" y="68724"/>
                </a:lnTo>
                <a:lnTo>
                  <a:pt x="159654" y="39391"/>
                </a:lnTo>
                <a:lnTo>
                  <a:pt x="122427" y="31958"/>
                </a:lnTo>
                <a:lnTo>
                  <a:pt x="203643" y="31958"/>
                </a:lnTo>
                <a:lnTo>
                  <a:pt x="228120" y="62657"/>
                </a:lnTo>
                <a:lnTo>
                  <a:pt x="242032" y="99321"/>
                </a:lnTo>
                <a:lnTo>
                  <a:pt x="244861" y="126401"/>
                </a:lnTo>
                <a:lnTo>
                  <a:pt x="244860" y="129034"/>
                </a:lnTo>
                <a:lnTo>
                  <a:pt x="244747" y="131629"/>
                </a:lnTo>
                <a:lnTo>
                  <a:pt x="244596" y="134189"/>
                </a:lnTo>
                <a:close/>
              </a:path>
            </a:pathLst>
          </a:custGeom>
          <a:solidFill>
            <a:srgbClr val="93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074947" y="5958324"/>
            <a:ext cx="148590" cy="295910"/>
          </a:xfrm>
          <a:custGeom>
            <a:avLst/>
            <a:gdLst/>
            <a:ahLst/>
            <a:cxnLst/>
            <a:rect l="l" t="t" r="r" b="b"/>
            <a:pathLst>
              <a:path w="148590" h="295910">
                <a:moveTo>
                  <a:pt x="148124" y="0"/>
                </a:moveTo>
                <a:lnTo>
                  <a:pt x="0" y="0"/>
                </a:lnTo>
                <a:lnTo>
                  <a:pt x="0" y="295492"/>
                </a:lnTo>
                <a:lnTo>
                  <a:pt x="148124" y="295492"/>
                </a:lnTo>
                <a:lnTo>
                  <a:pt x="148124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074046" y="5961578"/>
            <a:ext cx="37465" cy="217804"/>
          </a:xfrm>
          <a:custGeom>
            <a:avLst/>
            <a:gdLst/>
            <a:ahLst/>
            <a:cxnLst/>
            <a:rect l="l" t="t" r="r" b="b"/>
            <a:pathLst>
              <a:path w="37465" h="217804">
                <a:moveTo>
                  <a:pt x="0" y="217767"/>
                </a:moveTo>
                <a:lnTo>
                  <a:pt x="0" y="0"/>
                </a:lnTo>
                <a:lnTo>
                  <a:pt x="37078" y="0"/>
                </a:lnTo>
                <a:lnTo>
                  <a:pt x="33860" y="50125"/>
                </a:lnTo>
                <a:lnTo>
                  <a:pt x="27802" y="101319"/>
                </a:lnTo>
                <a:lnTo>
                  <a:pt x="21193" y="139939"/>
                </a:lnTo>
                <a:lnTo>
                  <a:pt x="12060" y="179510"/>
                </a:lnTo>
                <a:lnTo>
                  <a:pt x="0" y="217767"/>
                </a:lnTo>
                <a:close/>
              </a:path>
            </a:pathLst>
          </a:custGeom>
          <a:solidFill>
            <a:srgbClr val="DB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187034" y="5961578"/>
            <a:ext cx="34925" cy="217804"/>
          </a:xfrm>
          <a:custGeom>
            <a:avLst/>
            <a:gdLst/>
            <a:ahLst/>
            <a:cxnLst/>
            <a:rect l="l" t="t" r="r" b="b"/>
            <a:pathLst>
              <a:path w="34925" h="217804">
                <a:moveTo>
                  <a:pt x="34431" y="217767"/>
                </a:moveTo>
                <a:lnTo>
                  <a:pt x="23232" y="179510"/>
                </a:lnTo>
                <a:lnTo>
                  <a:pt x="14750" y="139939"/>
                </a:lnTo>
                <a:lnTo>
                  <a:pt x="8614" y="101319"/>
                </a:lnTo>
                <a:lnTo>
                  <a:pt x="2988" y="50125"/>
                </a:lnTo>
                <a:lnTo>
                  <a:pt x="207" y="6324"/>
                </a:lnTo>
                <a:lnTo>
                  <a:pt x="0" y="0"/>
                </a:lnTo>
                <a:lnTo>
                  <a:pt x="34431" y="0"/>
                </a:lnTo>
                <a:lnTo>
                  <a:pt x="34431" y="217767"/>
                </a:lnTo>
                <a:close/>
              </a:path>
            </a:pathLst>
          </a:custGeom>
          <a:solidFill>
            <a:srgbClr val="DB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072971" y="6235627"/>
            <a:ext cx="151130" cy="18415"/>
          </a:xfrm>
          <a:custGeom>
            <a:avLst/>
            <a:gdLst/>
            <a:ahLst/>
            <a:cxnLst/>
            <a:rect l="l" t="t" r="r" b="b"/>
            <a:pathLst>
              <a:path w="151129" h="18414">
                <a:moveTo>
                  <a:pt x="0" y="17873"/>
                </a:moveTo>
                <a:lnTo>
                  <a:pt x="150713" y="17873"/>
                </a:lnTo>
                <a:lnTo>
                  <a:pt x="150713" y="0"/>
                </a:lnTo>
                <a:lnTo>
                  <a:pt x="0" y="0"/>
                </a:lnTo>
                <a:lnTo>
                  <a:pt x="0" y="17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075559" y="5946768"/>
            <a:ext cx="148590" cy="17145"/>
          </a:xfrm>
          <a:custGeom>
            <a:avLst/>
            <a:gdLst/>
            <a:ahLst/>
            <a:cxnLst/>
            <a:rect l="l" t="t" r="r" b="b"/>
            <a:pathLst>
              <a:path w="148590" h="17145">
                <a:moveTo>
                  <a:pt x="0" y="16938"/>
                </a:moveTo>
                <a:lnTo>
                  <a:pt x="148124" y="16938"/>
                </a:lnTo>
                <a:lnTo>
                  <a:pt x="148124" y="0"/>
                </a:lnTo>
                <a:lnTo>
                  <a:pt x="0" y="0"/>
                </a:lnTo>
                <a:lnTo>
                  <a:pt x="0" y="16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067479" y="5936598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62" y="19378"/>
                </a:lnTo>
                <a:lnTo>
                  <a:pt x="163062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071519" y="5955976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289"/>
                </a:lnTo>
              </a:path>
            </a:pathLst>
          </a:custGeom>
          <a:ln w="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479" y="6245265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62" y="19378"/>
                </a:lnTo>
                <a:lnTo>
                  <a:pt x="163062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224884" y="5955842"/>
            <a:ext cx="0" cy="290195"/>
          </a:xfrm>
          <a:custGeom>
            <a:avLst/>
            <a:gdLst/>
            <a:ahLst/>
            <a:cxnLst/>
            <a:rect l="l" t="t" r="r" b="b"/>
            <a:pathLst>
              <a:path h="290195">
                <a:moveTo>
                  <a:pt x="0" y="0"/>
                </a:moveTo>
                <a:lnTo>
                  <a:pt x="0" y="289866"/>
                </a:lnTo>
              </a:path>
            </a:pathLst>
          </a:custGeom>
          <a:ln w="113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057688" y="593286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800" y="0"/>
                </a:lnTo>
              </a:path>
            </a:pathLst>
          </a:custGeom>
          <a:ln w="13838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072503" y="6041184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39" y="0"/>
                </a:lnTo>
              </a:path>
            </a:pathLst>
          </a:custGeom>
          <a:ln w="107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146216" y="5963969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113"/>
                </a:lnTo>
              </a:path>
            </a:pathLst>
          </a:custGeom>
          <a:ln w="104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64472" y="6259199"/>
            <a:ext cx="172720" cy="13970"/>
          </a:xfrm>
          <a:custGeom>
            <a:avLst/>
            <a:gdLst/>
            <a:ahLst/>
            <a:cxnLst/>
            <a:rect l="l" t="t" r="r" b="b"/>
            <a:pathLst>
              <a:path w="172720" h="13970">
                <a:moveTo>
                  <a:pt x="0" y="13355"/>
                </a:moveTo>
                <a:lnTo>
                  <a:pt x="172531" y="13355"/>
                </a:lnTo>
                <a:lnTo>
                  <a:pt x="172531" y="0"/>
                </a:lnTo>
                <a:lnTo>
                  <a:pt x="0" y="0"/>
                </a:lnTo>
                <a:lnTo>
                  <a:pt x="0" y="13355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062853" y="625910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69" y="0"/>
                </a:lnTo>
              </a:path>
            </a:pathLst>
          </a:custGeom>
          <a:ln w="3175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062853" y="6265336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7" y="0"/>
                </a:lnTo>
              </a:path>
            </a:pathLst>
          </a:custGeom>
          <a:ln w="9689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62853" y="627225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69" y="0"/>
                </a:lnTo>
              </a:path>
            </a:pathLst>
          </a:custGeom>
          <a:ln w="4152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235388" y="626587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33" y="0"/>
                </a:lnTo>
              </a:path>
            </a:pathLst>
          </a:custGeom>
          <a:ln w="9455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17587" y="5842544"/>
            <a:ext cx="57785" cy="68580"/>
          </a:xfrm>
          <a:custGeom>
            <a:avLst/>
            <a:gdLst/>
            <a:ahLst/>
            <a:cxnLst/>
            <a:rect l="l" t="t" r="r" b="b"/>
            <a:pathLst>
              <a:path w="57784" h="68579">
                <a:moveTo>
                  <a:pt x="33171" y="28833"/>
                </a:moveTo>
                <a:lnTo>
                  <a:pt x="24069" y="28833"/>
                </a:lnTo>
                <a:lnTo>
                  <a:pt x="18404" y="20595"/>
                </a:lnTo>
                <a:lnTo>
                  <a:pt x="15922" y="13730"/>
                </a:lnTo>
                <a:lnTo>
                  <a:pt x="16045" y="8238"/>
                </a:lnTo>
                <a:lnTo>
                  <a:pt x="18193" y="4119"/>
                </a:lnTo>
                <a:lnTo>
                  <a:pt x="21788" y="1373"/>
                </a:lnTo>
                <a:lnTo>
                  <a:pt x="26251" y="0"/>
                </a:lnTo>
                <a:lnTo>
                  <a:pt x="31004" y="0"/>
                </a:lnTo>
                <a:lnTo>
                  <a:pt x="35466" y="1373"/>
                </a:lnTo>
                <a:lnTo>
                  <a:pt x="39060" y="4119"/>
                </a:lnTo>
                <a:lnTo>
                  <a:pt x="41207" y="8238"/>
                </a:lnTo>
                <a:lnTo>
                  <a:pt x="41326" y="13730"/>
                </a:lnTo>
                <a:lnTo>
                  <a:pt x="38841" y="20595"/>
                </a:lnTo>
                <a:lnTo>
                  <a:pt x="33171" y="28833"/>
                </a:lnTo>
                <a:close/>
              </a:path>
              <a:path w="57784" h="68579">
                <a:moveTo>
                  <a:pt x="11461" y="49504"/>
                </a:moveTo>
                <a:lnTo>
                  <a:pt x="6877" y="49357"/>
                </a:lnTo>
                <a:lnTo>
                  <a:pt x="3438" y="46785"/>
                </a:lnTo>
                <a:lnTo>
                  <a:pt x="1146" y="42479"/>
                </a:lnTo>
                <a:lnTo>
                  <a:pt x="0" y="37133"/>
                </a:lnTo>
                <a:lnTo>
                  <a:pt x="0" y="31441"/>
                </a:lnTo>
                <a:lnTo>
                  <a:pt x="1146" y="26095"/>
                </a:lnTo>
                <a:lnTo>
                  <a:pt x="3438" y="21790"/>
                </a:lnTo>
                <a:lnTo>
                  <a:pt x="6877" y="19218"/>
                </a:lnTo>
                <a:lnTo>
                  <a:pt x="11461" y="19072"/>
                </a:lnTo>
                <a:lnTo>
                  <a:pt x="17192" y="22046"/>
                </a:lnTo>
                <a:lnTo>
                  <a:pt x="24069" y="28833"/>
                </a:lnTo>
                <a:lnTo>
                  <a:pt x="56696" y="28833"/>
                </a:lnTo>
                <a:lnTo>
                  <a:pt x="57256" y="31441"/>
                </a:lnTo>
                <a:lnTo>
                  <a:pt x="57256" y="37133"/>
                </a:lnTo>
                <a:lnTo>
                  <a:pt x="56696" y="39744"/>
                </a:lnTo>
                <a:lnTo>
                  <a:pt x="24069" y="39744"/>
                </a:lnTo>
                <a:lnTo>
                  <a:pt x="17192" y="46530"/>
                </a:lnTo>
                <a:lnTo>
                  <a:pt x="11461" y="49504"/>
                </a:lnTo>
                <a:close/>
              </a:path>
              <a:path w="57784" h="68579">
                <a:moveTo>
                  <a:pt x="56696" y="28833"/>
                </a:moveTo>
                <a:lnTo>
                  <a:pt x="33171" y="28833"/>
                </a:lnTo>
                <a:lnTo>
                  <a:pt x="40053" y="22046"/>
                </a:lnTo>
                <a:lnTo>
                  <a:pt x="45787" y="19072"/>
                </a:lnTo>
                <a:lnTo>
                  <a:pt x="50375" y="19218"/>
                </a:lnTo>
                <a:lnTo>
                  <a:pt x="53815" y="21790"/>
                </a:lnTo>
                <a:lnTo>
                  <a:pt x="56109" y="26095"/>
                </a:lnTo>
                <a:lnTo>
                  <a:pt x="56696" y="28833"/>
                </a:lnTo>
                <a:close/>
              </a:path>
              <a:path w="57784" h="68579">
                <a:moveTo>
                  <a:pt x="31004" y="68574"/>
                </a:moveTo>
                <a:lnTo>
                  <a:pt x="26251" y="68574"/>
                </a:lnTo>
                <a:lnTo>
                  <a:pt x="21788" y="67202"/>
                </a:lnTo>
                <a:lnTo>
                  <a:pt x="18193" y="64456"/>
                </a:lnTo>
                <a:lnTo>
                  <a:pt x="16045" y="60337"/>
                </a:lnTo>
                <a:lnTo>
                  <a:pt x="15922" y="54846"/>
                </a:lnTo>
                <a:lnTo>
                  <a:pt x="18404" y="47981"/>
                </a:lnTo>
                <a:lnTo>
                  <a:pt x="24069" y="39744"/>
                </a:lnTo>
                <a:lnTo>
                  <a:pt x="33171" y="39744"/>
                </a:lnTo>
                <a:lnTo>
                  <a:pt x="38841" y="47981"/>
                </a:lnTo>
                <a:lnTo>
                  <a:pt x="41326" y="54846"/>
                </a:lnTo>
                <a:lnTo>
                  <a:pt x="41207" y="60337"/>
                </a:lnTo>
                <a:lnTo>
                  <a:pt x="39060" y="64456"/>
                </a:lnTo>
                <a:lnTo>
                  <a:pt x="35466" y="67202"/>
                </a:lnTo>
                <a:lnTo>
                  <a:pt x="31004" y="68574"/>
                </a:lnTo>
                <a:close/>
              </a:path>
              <a:path w="57784" h="68579">
                <a:moveTo>
                  <a:pt x="45787" y="49504"/>
                </a:moveTo>
                <a:lnTo>
                  <a:pt x="40053" y="46530"/>
                </a:lnTo>
                <a:lnTo>
                  <a:pt x="33171" y="39744"/>
                </a:lnTo>
                <a:lnTo>
                  <a:pt x="56696" y="39744"/>
                </a:lnTo>
                <a:lnTo>
                  <a:pt x="56109" y="42479"/>
                </a:lnTo>
                <a:lnTo>
                  <a:pt x="53815" y="46785"/>
                </a:lnTo>
                <a:lnTo>
                  <a:pt x="50375" y="49357"/>
                </a:lnTo>
                <a:lnTo>
                  <a:pt x="45787" y="49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272517" y="5784938"/>
            <a:ext cx="245110" cy="134620"/>
          </a:xfrm>
          <a:custGeom>
            <a:avLst/>
            <a:gdLst/>
            <a:ahLst/>
            <a:cxnLst/>
            <a:rect l="l" t="t" r="r" b="b"/>
            <a:pathLst>
              <a:path w="245109" h="134620">
                <a:moveTo>
                  <a:pt x="27031" y="134189"/>
                </a:moveTo>
                <a:lnTo>
                  <a:pt x="257" y="134189"/>
                </a:lnTo>
                <a:lnTo>
                  <a:pt x="96" y="131621"/>
                </a:lnTo>
                <a:lnTo>
                  <a:pt x="0" y="129034"/>
                </a:lnTo>
                <a:lnTo>
                  <a:pt x="0" y="126401"/>
                </a:lnTo>
                <a:lnTo>
                  <a:pt x="719" y="112649"/>
                </a:lnTo>
                <a:lnTo>
                  <a:pt x="10913" y="74247"/>
                </a:lnTo>
                <a:lnTo>
                  <a:pt x="31578" y="41759"/>
                </a:lnTo>
                <a:lnTo>
                  <a:pt x="71911" y="11269"/>
                </a:lnTo>
                <a:lnTo>
                  <a:pt x="109111" y="743"/>
                </a:lnTo>
                <a:lnTo>
                  <a:pt x="122433" y="0"/>
                </a:lnTo>
                <a:lnTo>
                  <a:pt x="135752" y="743"/>
                </a:lnTo>
                <a:lnTo>
                  <a:pt x="172944" y="11269"/>
                </a:lnTo>
                <a:lnTo>
                  <a:pt x="203638" y="31958"/>
                </a:lnTo>
                <a:lnTo>
                  <a:pt x="122433" y="31958"/>
                </a:lnTo>
                <a:lnTo>
                  <a:pt x="109456" y="32822"/>
                </a:lnTo>
                <a:lnTo>
                  <a:pt x="63954" y="51661"/>
                </a:lnTo>
                <a:lnTo>
                  <a:pt x="34218" y="89674"/>
                </a:lnTo>
                <a:lnTo>
                  <a:pt x="26683" y="126401"/>
                </a:lnTo>
                <a:lnTo>
                  <a:pt x="26683" y="129034"/>
                </a:lnTo>
                <a:lnTo>
                  <a:pt x="26819" y="131629"/>
                </a:lnTo>
                <a:lnTo>
                  <a:pt x="27031" y="134189"/>
                </a:lnTo>
                <a:close/>
              </a:path>
              <a:path w="245109" h="134620">
                <a:moveTo>
                  <a:pt x="244593" y="134189"/>
                </a:moveTo>
                <a:lnTo>
                  <a:pt x="217813" y="134189"/>
                </a:lnTo>
                <a:lnTo>
                  <a:pt x="218026" y="131621"/>
                </a:lnTo>
                <a:lnTo>
                  <a:pt x="218164" y="129034"/>
                </a:lnTo>
                <a:lnTo>
                  <a:pt x="218164" y="126401"/>
                </a:lnTo>
                <a:lnTo>
                  <a:pt x="217288" y="113603"/>
                </a:lnTo>
                <a:lnTo>
                  <a:pt x="198189" y="68724"/>
                </a:lnTo>
                <a:lnTo>
                  <a:pt x="159657" y="39391"/>
                </a:lnTo>
                <a:lnTo>
                  <a:pt x="122433" y="31958"/>
                </a:lnTo>
                <a:lnTo>
                  <a:pt x="203638" y="31958"/>
                </a:lnTo>
                <a:lnTo>
                  <a:pt x="228114" y="62657"/>
                </a:lnTo>
                <a:lnTo>
                  <a:pt x="242025" y="99321"/>
                </a:lnTo>
                <a:lnTo>
                  <a:pt x="244854" y="126401"/>
                </a:lnTo>
                <a:lnTo>
                  <a:pt x="244854" y="129034"/>
                </a:lnTo>
                <a:lnTo>
                  <a:pt x="244747" y="131629"/>
                </a:lnTo>
                <a:lnTo>
                  <a:pt x="244593" y="134189"/>
                </a:lnTo>
                <a:close/>
              </a:path>
            </a:pathLst>
          </a:custGeom>
          <a:solidFill>
            <a:srgbClr val="93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362435" y="5842544"/>
            <a:ext cx="57785" cy="68580"/>
          </a:xfrm>
          <a:custGeom>
            <a:avLst/>
            <a:gdLst/>
            <a:ahLst/>
            <a:cxnLst/>
            <a:rect l="l" t="t" r="r" b="b"/>
            <a:pathLst>
              <a:path w="57784" h="68579">
                <a:moveTo>
                  <a:pt x="33181" y="28833"/>
                </a:moveTo>
                <a:lnTo>
                  <a:pt x="24079" y="28833"/>
                </a:lnTo>
                <a:lnTo>
                  <a:pt x="18411" y="20595"/>
                </a:lnTo>
                <a:lnTo>
                  <a:pt x="15927" y="13730"/>
                </a:lnTo>
                <a:lnTo>
                  <a:pt x="16048" y="8238"/>
                </a:lnTo>
                <a:lnTo>
                  <a:pt x="18196" y="4119"/>
                </a:lnTo>
                <a:lnTo>
                  <a:pt x="21790" y="1373"/>
                </a:lnTo>
                <a:lnTo>
                  <a:pt x="26254" y="0"/>
                </a:lnTo>
                <a:lnTo>
                  <a:pt x="31006" y="0"/>
                </a:lnTo>
                <a:lnTo>
                  <a:pt x="35470" y="1373"/>
                </a:lnTo>
                <a:lnTo>
                  <a:pt x="39064" y="4119"/>
                </a:lnTo>
                <a:lnTo>
                  <a:pt x="41212" y="8238"/>
                </a:lnTo>
                <a:lnTo>
                  <a:pt x="41333" y="13730"/>
                </a:lnTo>
                <a:lnTo>
                  <a:pt x="38849" y="20595"/>
                </a:lnTo>
                <a:lnTo>
                  <a:pt x="33181" y="28833"/>
                </a:lnTo>
                <a:close/>
              </a:path>
              <a:path w="57784" h="68579">
                <a:moveTo>
                  <a:pt x="11466" y="49504"/>
                </a:moveTo>
                <a:lnTo>
                  <a:pt x="6879" y="49357"/>
                </a:lnTo>
                <a:lnTo>
                  <a:pt x="3439" y="46785"/>
                </a:lnTo>
                <a:lnTo>
                  <a:pt x="1146" y="42479"/>
                </a:lnTo>
                <a:lnTo>
                  <a:pt x="0" y="37133"/>
                </a:lnTo>
                <a:lnTo>
                  <a:pt x="0" y="31441"/>
                </a:lnTo>
                <a:lnTo>
                  <a:pt x="1146" y="26095"/>
                </a:lnTo>
                <a:lnTo>
                  <a:pt x="3439" y="21790"/>
                </a:lnTo>
                <a:lnTo>
                  <a:pt x="6879" y="19218"/>
                </a:lnTo>
                <a:lnTo>
                  <a:pt x="11466" y="19072"/>
                </a:lnTo>
                <a:lnTo>
                  <a:pt x="17199" y="22046"/>
                </a:lnTo>
                <a:lnTo>
                  <a:pt x="24079" y="28833"/>
                </a:lnTo>
                <a:lnTo>
                  <a:pt x="56701" y="28833"/>
                </a:lnTo>
                <a:lnTo>
                  <a:pt x="57261" y="31441"/>
                </a:lnTo>
                <a:lnTo>
                  <a:pt x="57261" y="37133"/>
                </a:lnTo>
                <a:lnTo>
                  <a:pt x="56700" y="39744"/>
                </a:lnTo>
                <a:lnTo>
                  <a:pt x="24079" y="39744"/>
                </a:lnTo>
                <a:lnTo>
                  <a:pt x="17199" y="46530"/>
                </a:lnTo>
                <a:lnTo>
                  <a:pt x="11466" y="49504"/>
                </a:lnTo>
                <a:close/>
              </a:path>
              <a:path w="57784" h="68579">
                <a:moveTo>
                  <a:pt x="56701" y="28833"/>
                </a:moveTo>
                <a:lnTo>
                  <a:pt x="33181" y="28833"/>
                </a:lnTo>
                <a:lnTo>
                  <a:pt x="40061" y="22046"/>
                </a:lnTo>
                <a:lnTo>
                  <a:pt x="45794" y="19072"/>
                </a:lnTo>
                <a:lnTo>
                  <a:pt x="50381" y="19218"/>
                </a:lnTo>
                <a:lnTo>
                  <a:pt x="53821" y="21790"/>
                </a:lnTo>
                <a:lnTo>
                  <a:pt x="56114" y="26095"/>
                </a:lnTo>
                <a:lnTo>
                  <a:pt x="56701" y="28833"/>
                </a:lnTo>
                <a:close/>
              </a:path>
              <a:path w="57784" h="68579">
                <a:moveTo>
                  <a:pt x="31006" y="68574"/>
                </a:moveTo>
                <a:lnTo>
                  <a:pt x="26254" y="68574"/>
                </a:lnTo>
                <a:lnTo>
                  <a:pt x="21790" y="67202"/>
                </a:lnTo>
                <a:lnTo>
                  <a:pt x="18196" y="64456"/>
                </a:lnTo>
                <a:lnTo>
                  <a:pt x="16048" y="60337"/>
                </a:lnTo>
                <a:lnTo>
                  <a:pt x="15927" y="54846"/>
                </a:lnTo>
                <a:lnTo>
                  <a:pt x="18411" y="47981"/>
                </a:lnTo>
                <a:lnTo>
                  <a:pt x="24079" y="39744"/>
                </a:lnTo>
                <a:lnTo>
                  <a:pt x="33181" y="39744"/>
                </a:lnTo>
                <a:lnTo>
                  <a:pt x="38849" y="47981"/>
                </a:lnTo>
                <a:lnTo>
                  <a:pt x="41333" y="54846"/>
                </a:lnTo>
                <a:lnTo>
                  <a:pt x="41212" y="60337"/>
                </a:lnTo>
                <a:lnTo>
                  <a:pt x="39064" y="64456"/>
                </a:lnTo>
                <a:lnTo>
                  <a:pt x="35470" y="67202"/>
                </a:lnTo>
                <a:lnTo>
                  <a:pt x="31006" y="68574"/>
                </a:lnTo>
                <a:close/>
              </a:path>
              <a:path w="57784" h="68579">
                <a:moveTo>
                  <a:pt x="45794" y="49504"/>
                </a:moveTo>
                <a:lnTo>
                  <a:pt x="40061" y="46530"/>
                </a:lnTo>
                <a:lnTo>
                  <a:pt x="33181" y="39744"/>
                </a:lnTo>
                <a:lnTo>
                  <a:pt x="56700" y="39744"/>
                </a:lnTo>
                <a:lnTo>
                  <a:pt x="56114" y="42479"/>
                </a:lnTo>
                <a:lnTo>
                  <a:pt x="53821" y="46785"/>
                </a:lnTo>
                <a:lnTo>
                  <a:pt x="50381" y="49357"/>
                </a:lnTo>
                <a:lnTo>
                  <a:pt x="45794" y="49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321801" y="5958324"/>
            <a:ext cx="148590" cy="295910"/>
          </a:xfrm>
          <a:custGeom>
            <a:avLst/>
            <a:gdLst/>
            <a:ahLst/>
            <a:cxnLst/>
            <a:rect l="l" t="t" r="r" b="b"/>
            <a:pathLst>
              <a:path w="148590" h="295910">
                <a:moveTo>
                  <a:pt x="148130" y="0"/>
                </a:moveTo>
                <a:lnTo>
                  <a:pt x="0" y="0"/>
                </a:lnTo>
                <a:lnTo>
                  <a:pt x="0" y="295492"/>
                </a:lnTo>
                <a:lnTo>
                  <a:pt x="148130" y="295492"/>
                </a:lnTo>
                <a:lnTo>
                  <a:pt x="148130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320904" y="5961578"/>
            <a:ext cx="37465" cy="217804"/>
          </a:xfrm>
          <a:custGeom>
            <a:avLst/>
            <a:gdLst/>
            <a:ahLst/>
            <a:cxnLst/>
            <a:rect l="l" t="t" r="r" b="b"/>
            <a:pathLst>
              <a:path w="37465" h="217804">
                <a:moveTo>
                  <a:pt x="0" y="217767"/>
                </a:moveTo>
                <a:lnTo>
                  <a:pt x="0" y="0"/>
                </a:lnTo>
                <a:lnTo>
                  <a:pt x="37078" y="0"/>
                </a:lnTo>
                <a:lnTo>
                  <a:pt x="33861" y="50125"/>
                </a:lnTo>
                <a:lnTo>
                  <a:pt x="27803" y="101319"/>
                </a:lnTo>
                <a:lnTo>
                  <a:pt x="21195" y="139939"/>
                </a:lnTo>
                <a:lnTo>
                  <a:pt x="12061" y="179510"/>
                </a:lnTo>
                <a:lnTo>
                  <a:pt x="0" y="217767"/>
                </a:lnTo>
                <a:close/>
              </a:path>
            </a:pathLst>
          </a:custGeom>
          <a:solidFill>
            <a:srgbClr val="DB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33903" y="5961578"/>
            <a:ext cx="34925" cy="217804"/>
          </a:xfrm>
          <a:custGeom>
            <a:avLst/>
            <a:gdLst/>
            <a:ahLst/>
            <a:cxnLst/>
            <a:rect l="l" t="t" r="r" b="b"/>
            <a:pathLst>
              <a:path w="34925" h="217804">
                <a:moveTo>
                  <a:pt x="34428" y="217767"/>
                </a:moveTo>
                <a:lnTo>
                  <a:pt x="23228" y="179510"/>
                </a:lnTo>
                <a:lnTo>
                  <a:pt x="14746" y="139939"/>
                </a:lnTo>
                <a:lnTo>
                  <a:pt x="8610" y="101319"/>
                </a:lnTo>
                <a:lnTo>
                  <a:pt x="2986" y="50125"/>
                </a:lnTo>
                <a:lnTo>
                  <a:pt x="207" y="6324"/>
                </a:lnTo>
                <a:lnTo>
                  <a:pt x="0" y="0"/>
                </a:lnTo>
                <a:lnTo>
                  <a:pt x="34428" y="0"/>
                </a:lnTo>
                <a:lnTo>
                  <a:pt x="34428" y="217767"/>
                </a:lnTo>
                <a:close/>
              </a:path>
            </a:pathLst>
          </a:custGeom>
          <a:solidFill>
            <a:srgbClr val="DB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319837" y="6235627"/>
            <a:ext cx="151130" cy="18415"/>
          </a:xfrm>
          <a:custGeom>
            <a:avLst/>
            <a:gdLst/>
            <a:ahLst/>
            <a:cxnLst/>
            <a:rect l="l" t="t" r="r" b="b"/>
            <a:pathLst>
              <a:path w="151129" h="18414">
                <a:moveTo>
                  <a:pt x="0" y="17873"/>
                </a:moveTo>
                <a:lnTo>
                  <a:pt x="150720" y="17873"/>
                </a:lnTo>
                <a:lnTo>
                  <a:pt x="150720" y="0"/>
                </a:lnTo>
                <a:lnTo>
                  <a:pt x="0" y="0"/>
                </a:lnTo>
                <a:lnTo>
                  <a:pt x="0" y="17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322433" y="5946768"/>
            <a:ext cx="148590" cy="17145"/>
          </a:xfrm>
          <a:custGeom>
            <a:avLst/>
            <a:gdLst/>
            <a:ahLst/>
            <a:cxnLst/>
            <a:rect l="l" t="t" r="r" b="b"/>
            <a:pathLst>
              <a:path w="148590" h="17145">
                <a:moveTo>
                  <a:pt x="0" y="16938"/>
                </a:moveTo>
                <a:lnTo>
                  <a:pt x="148124" y="16938"/>
                </a:lnTo>
                <a:lnTo>
                  <a:pt x="148124" y="0"/>
                </a:lnTo>
                <a:lnTo>
                  <a:pt x="0" y="0"/>
                </a:lnTo>
                <a:lnTo>
                  <a:pt x="0" y="16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314340" y="5936598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59" y="19378"/>
                </a:lnTo>
                <a:lnTo>
                  <a:pt x="16305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318385" y="5955976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289"/>
                </a:lnTo>
              </a:path>
            </a:pathLst>
          </a:custGeom>
          <a:ln w="80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314340" y="6245265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59" y="19378"/>
                </a:lnTo>
                <a:lnTo>
                  <a:pt x="16305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471745" y="5955842"/>
            <a:ext cx="0" cy="290195"/>
          </a:xfrm>
          <a:custGeom>
            <a:avLst/>
            <a:gdLst/>
            <a:ahLst/>
            <a:cxnLst/>
            <a:rect l="l" t="t" r="r" b="b"/>
            <a:pathLst>
              <a:path h="290195">
                <a:moveTo>
                  <a:pt x="0" y="0"/>
                </a:moveTo>
                <a:lnTo>
                  <a:pt x="0" y="289866"/>
                </a:lnTo>
              </a:path>
            </a:pathLst>
          </a:custGeom>
          <a:ln w="113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304545" y="593286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816" y="0"/>
                </a:lnTo>
              </a:path>
            </a:pathLst>
          </a:custGeom>
          <a:ln w="13838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319369" y="6041184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29" y="0"/>
                </a:lnTo>
              </a:path>
            </a:pathLst>
          </a:custGeom>
          <a:ln w="107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393071" y="5963969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113"/>
                </a:lnTo>
              </a:path>
            </a:pathLst>
          </a:custGeom>
          <a:ln w="103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311329" y="6259199"/>
            <a:ext cx="172720" cy="13970"/>
          </a:xfrm>
          <a:custGeom>
            <a:avLst/>
            <a:gdLst/>
            <a:ahLst/>
            <a:cxnLst/>
            <a:rect l="l" t="t" r="r" b="b"/>
            <a:pathLst>
              <a:path w="172720" h="13970">
                <a:moveTo>
                  <a:pt x="0" y="13355"/>
                </a:moveTo>
                <a:lnTo>
                  <a:pt x="172535" y="13355"/>
                </a:lnTo>
                <a:lnTo>
                  <a:pt x="172535" y="0"/>
                </a:lnTo>
                <a:lnTo>
                  <a:pt x="0" y="0"/>
                </a:lnTo>
                <a:lnTo>
                  <a:pt x="0" y="13355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309713" y="625910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78" y="0"/>
                </a:lnTo>
              </a:path>
            </a:pathLst>
          </a:custGeom>
          <a:ln w="3175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309713" y="6265336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33" y="0"/>
                </a:lnTo>
              </a:path>
            </a:pathLst>
          </a:custGeom>
          <a:ln w="9689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309713" y="627225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78" y="0"/>
                </a:lnTo>
              </a:path>
            </a:pathLst>
          </a:custGeom>
          <a:ln w="4152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482245" y="626587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46" y="0"/>
                </a:lnTo>
              </a:path>
            </a:pathLst>
          </a:custGeom>
          <a:ln w="9455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515745" y="5784938"/>
            <a:ext cx="245110" cy="134620"/>
          </a:xfrm>
          <a:custGeom>
            <a:avLst/>
            <a:gdLst/>
            <a:ahLst/>
            <a:cxnLst/>
            <a:rect l="l" t="t" r="r" b="b"/>
            <a:pathLst>
              <a:path w="245109" h="134620">
                <a:moveTo>
                  <a:pt x="27044" y="134189"/>
                </a:moveTo>
                <a:lnTo>
                  <a:pt x="257" y="134189"/>
                </a:lnTo>
                <a:lnTo>
                  <a:pt x="119" y="131621"/>
                </a:lnTo>
                <a:lnTo>
                  <a:pt x="0" y="129034"/>
                </a:lnTo>
                <a:lnTo>
                  <a:pt x="0" y="126401"/>
                </a:lnTo>
                <a:lnTo>
                  <a:pt x="719" y="112649"/>
                </a:lnTo>
                <a:lnTo>
                  <a:pt x="10915" y="74247"/>
                </a:lnTo>
                <a:lnTo>
                  <a:pt x="31584" y="41759"/>
                </a:lnTo>
                <a:lnTo>
                  <a:pt x="71919" y="11269"/>
                </a:lnTo>
                <a:lnTo>
                  <a:pt x="109118" y="743"/>
                </a:lnTo>
                <a:lnTo>
                  <a:pt x="122440" y="0"/>
                </a:lnTo>
                <a:lnTo>
                  <a:pt x="135761" y="743"/>
                </a:lnTo>
                <a:lnTo>
                  <a:pt x="172956" y="11269"/>
                </a:lnTo>
                <a:lnTo>
                  <a:pt x="203650" y="31958"/>
                </a:lnTo>
                <a:lnTo>
                  <a:pt x="122440" y="31958"/>
                </a:lnTo>
                <a:lnTo>
                  <a:pt x="109464" y="32822"/>
                </a:lnTo>
                <a:lnTo>
                  <a:pt x="63965" y="51661"/>
                </a:lnTo>
                <a:lnTo>
                  <a:pt x="34231" y="89674"/>
                </a:lnTo>
                <a:lnTo>
                  <a:pt x="26696" y="126401"/>
                </a:lnTo>
                <a:lnTo>
                  <a:pt x="26696" y="129034"/>
                </a:lnTo>
                <a:lnTo>
                  <a:pt x="26835" y="131629"/>
                </a:lnTo>
                <a:lnTo>
                  <a:pt x="27044" y="134189"/>
                </a:lnTo>
                <a:close/>
              </a:path>
              <a:path w="245109" h="134620">
                <a:moveTo>
                  <a:pt x="244612" y="134189"/>
                </a:moveTo>
                <a:lnTo>
                  <a:pt x="217832" y="134189"/>
                </a:lnTo>
                <a:lnTo>
                  <a:pt x="218039" y="131621"/>
                </a:lnTo>
                <a:lnTo>
                  <a:pt x="218174" y="129034"/>
                </a:lnTo>
                <a:lnTo>
                  <a:pt x="218174" y="126401"/>
                </a:lnTo>
                <a:lnTo>
                  <a:pt x="217298" y="113603"/>
                </a:lnTo>
                <a:lnTo>
                  <a:pt x="198199" y="68724"/>
                </a:lnTo>
                <a:lnTo>
                  <a:pt x="159666" y="39391"/>
                </a:lnTo>
                <a:lnTo>
                  <a:pt x="122440" y="31958"/>
                </a:lnTo>
                <a:lnTo>
                  <a:pt x="203650" y="31958"/>
                </a:lnTo>
                <a:lnTo>
                  <a:pt x="228123" y="62657"/>
                </a:lnTo>
                <a:lnTo>
                  <a:pt x="242032" y="99321"/>
                </a:lnTo>
                <a:lnTo>
                  <a:pt x="244861" y="126401"/>
                </a:lnTo>
                <a:lnTo>
                  <a:pt x="244860" y="129034"/>
                </a:lnTo>
                <a:lnTo>
                  <a:pt x="244754" y="131629"/>
                </a:lnTo>
                <a:lnTo>
                  <a:pt x="244612" y="134189"/>
                </a:lnTo>
                <a:close/>
              </a:path>
            </a:pathLst>
          </a:custGeom>
          <a:solidFill>
            <a:srgbClr val="93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563041" y="5958324"/>
            <a:ext cx="148590" cy="83185"/>
          </a:xfrm>
          <a:custGeom>
            <a:avLst/>
            <a:gdLst/>
            <a:ahLst/>
            <a:cxnLst/>
            <a:rect l="l" t="t" r="r" b="b"/>
            <a:pathLst>
              <a:path w="148590" h="83185">
                <a:moveTo>
                  <a:pt x="148130" y="0"/>
                </a:moveTo>
                <a:lnTo>
                  <a:pt x="0" y="0"/>
                </a:lnTo>
                <a:lnTo>
                  <a:pt x="0" y="82871"/>
                </a:lnTo>
                <a:lnTo>
                  <a:pt x="148130" y="82871"/>
                </a:lnTo>
                <a:lnTo>
                  <a:pt x="148130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563041" y="6041196"/>
            <a:ext cx="148590" cy="396875"/>
          </a:xfrm>
          <a:custGeom>
            <a:avLst/>
            <a:gdLst/>
            <a:ahLst/>
            <a:cxnLst/>
            <a:rect l="l" t="t" r="r" b="b"/>
            <a:pathLst>
              <a:path w="148590" h="396875">
                <a:moveTo>
                  <a:pt x="148130" y="0"/>
                </a:moveTo>
                <a:lnTo>
                  <a:pt x="0" y="0"/>
                </a:lnTo>
                <a:lnTo>
                  <a:pt x="0" y="396815"/>
                </a:lnTo>
                <a:lnTo>
                  <a:pt x="148130" y="396815"/>
                </a:lnTo>
                <a:lnTo>
                  <a:pt x="148130" y="0"/>
                </a:lnTo>
                <a:close/>
              </a:path>
            </a:pathLst>
          </a:custGeom>
          <a:solidFill>
            <a:srgbClr val="442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555581" y="5936598"/>
            <a:ext cx="163195" cy="30480"/>
          </a:xfrm>
          <a:custGeom>
            <a:avLst/>
            <a:gdLst/>
            <a:ahLst/>
            <a:cxnLst/>
            <a:rect l="l" t="t" r="r" b="b"/>
            <a:pathLst>
              <a:path w="163195" h="30479">
                <a:moveTo>
                  <a:pt x="0" y="30451"/>
                </a:moveTo>
                <a:lnTo>
                  <a:pt x="163052" y="30451"/>
                </a:lnTo>
                <a:lnTo>
                  <a:pt x="163052" y="0"/>
                </a:lnTo>
                <a:lnTo>
                  <a:pt x="0" y="0"/>
                </a:lnTo>
                <a:lnTo>
                  <a:pt x="0" y="30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559621" y="5967050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0613"/>
                </a:lnTo>
              </a:path>
            </a:pathLst>
          </a:custGeom>
          <a:ln w="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555581" y="6443892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3052" y="0"/>
                </a:lnTo>
              </a:path>
            </a:pathLst>
          </a:custGeom>
          <a:ln w="124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712976" y="5966734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273"/>
                </a:lnTo>
              </a:path>
            </a:pathLst>
          </a:custGeom>
          <a:ln w="113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563660" y="5946768"/>
            <a:ext cx="148590" cy="17145"/>
          </a:xfrm>
          <a:custGeom>
            <a:avLst/>
            <a:gdLst/>
            <a:ahLst/>
            <a:cxnLst/>
            <a:rect l="l" t="t" r="r" b="b"/>
            <a:pathLst>
              <a:path w="148590" h="17145">
                <a:moveTo>
                  <a:pt x="0" y="16938"/>
                </a:moveTo>
                <a:lnTo>
                  <a:pt x="148118" y="16938"/>
                </a:lnTo>
                <a:lnTo>
                  <a:pt x="148118" y="0"/>
                </a:lnTo>
                <a:lnTo>
                  <a:pt x="0" y="0"/>
                </a:lnTo>
                <a:lnTo>
                  <a:pt x="0" y="16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596518" y="6122486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697" y="0"/>
                </a:lnTo>
              </a:path>
            </a:pathLst>
          </a:custGeom>
          <a:ln w="32823">
            <a:solidFill>
              <a:srgbClr val="643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545772" y="593286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822" y="0"/>
                </a:lnTo>
              </a:path>
            </a:pathLst>
          </a:custGeom>
          <a:ln w="13838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560604" y="6041184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29" y="0"/>
                </a:lnTo>
              </a:path>
            </a:pathLst>
          </a:custGeom>
          <a:ln w="107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634308" y="5963969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226"/>
                </a:lnTo>
              </a:path>
            </a:pathLst>
          </a:custGeom>
          <a:ln w="103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605680" y="5842544"/>
            <a:ext cx="57785" cy="68580"/>
          </a:xfrm>
          <a:custGeom>
            <a:avLst/>
            <a:gdLst/>
            <a:ahLst/>
            <a:cxnLst/>
            <a:rect l="l" t="t" r="r" b="b"/>
            <a:pathLst>
              <a:path w="57784" h="68579">
                <a:moveTo>
                  <a:pt x="33175" y="28833"/>
                </a:moveTo>
                <a:lnTo>
                  <a:pt x="24077" y="28833"/>
                </a:lnTo>
                <a:lnTo>
                  <a:pt x="18409" y="20595"/>
                </a:lnTo>
                <a:lnTo>
                  <a:pt x="15925" y="13730"/>
                </a:lnTo>
                <a:lnTo>
                  <a:pt x="16046" y="8238"/>
                </a:lnTo>
                <a:lnTo>
                  <a:pt x="18193" y="4119"/>
                </a:lnTo>
                <a:lnTo>
                  <a:pt x="21788" y="1373"/>
                </a:lnTo>
                <a:lnTo>
                  <a:pt x="26250" y="0"/>
                </a:lnTo>
                <a:lnTo>
                  <a:pt x="31002" y="0"/>
                </a:lnTo>
                <a:lnTo>
                  <a:pt x="35465" y="1373"/>
                </a:lnTo>
                <a:lnTo>
                  <a:pt x="39059" y="4119"/>
                </a:lnTo>
                <a:lnTo>
                  <a:pt x="41206" y="8238"/>
                </a:lnTo>
                <a:lnTo>
                  <a:pt x="41327" y="13730"/>
                </a:lnTo>
                <a:lnTo>
                  <a:pt x="38843" y="20595"/>
                </a:lnTo>
                <a:lnTo>
                  <a:pt x="33175" y="28833"/>
                </a:lnTo>
                <a:close/>
              </a:path>
              <a:path w="57784" h="68579">
                <a:moveTo>
                  <a:pt x="11465" y="49504"/>
                </a:moveTo>
                <a:lnTo>
                  <a:pt x="6879" y="49357"/>
                </a:lnTo>
                <a:lnTo>
                  <a:pt x="3439" y="46785"/>
                </a:lnTo>
                <a:lnTo>
                  <a:pt x="1146" y="42479"/>
                </a:lnTo>
                <a:lnTo>
                  <a:pt x="0" y="37133"/>
                </a:lnTo>
                <a:lnTo>
                  <a:pt x="0" y="31441"/>
                </a:lnTo>
                <a:lnTo>
                  <a:pt x="1146" y="26095"/>
                </a:lnTo>
                <a:lnTo>
                  <a:pt x="3439" y="21790"/>
                </a:lnTo>
                <a:lnTo>
                  <a:pt x="6879" y="19218"/>
                </a:lnTo>
                <a:lnTo>
                  <a:pt x="11465" y="19072"/>
                </a:lnTo>
                <a:lnTo>
                  <a:pt x="17197" y="22046"/>
                </a:lnTo>
                <a:lnTo>
                  <a:pt x="24077" y="28833"/>
                </a:lnTo>
                <a:lnTo>
                  <a:pt x="56693" y="28833"/>
                </a:lnTo>
                <a:lnTo>
                  <a:pt x="57253" y="31441"/>
                </a:lnTo>
                <a:lnTo>
                  <a:pt x="57253" y="37133"/>
                </a:lnTo>
                <a:lnTo>
                  <a:pt x="56693" y="39744"/>
                </a:lnTo>
                <a:lnTo>
                  <a:pt x="24077" y="39744"/>
                </a:lnTo>
                <a:lnTo>
                  <a:pt x="17197" y="46530"/>
                </a:lnTo>
                <a:lnTo>
                  <a:pt x="11465" y="49504"/>
                </a:lnTo>
                <a:close/>
              </a:path>
              <a:path w="57784" h="68579">
                <a:moveTo>
                  <a:pt x="56693" y="28833"/>
                </a:moveTo>
                <a:lnTo>
                  <a:pt x="33175" y="28833"/>
                </a:lnTo>
                <a:lnTo>
                  <a:pt x="40055" y="22046"/>
                </a:lnTo>
                <a:lnTo>
                  <a:pt x="45787" y="19072"/>
                </a:lnTo>
                <a:lnTo>
                  <a:pt x="50373" y="19218"/>
                </a:lnTo>
                <a:lnTo>
                  <a:pt x="53813" y="21790"/>
                </a:lnTo>
                <a:lnTo>
                  <a:pt x="56106" y="26095"/>
                </a:lnTo>
                <a:lnTo>
                  <a:pt x="56693" y="28833"/>
                </a:lnTo>
                <a:close/>
              </a:path>
              <a:path w="57784" h="68579">
                <a:moveTo>
                  <a:pt x="31002" y="68574"/>
                </a:moveTo>
                <a:lnTo>
                  <a:pt x="26250" y="68574"/>
                </a:lnTo>
                <a:lnTo>
                  <a:pt x="21788" y="67202"/>
                </a:lnTo>
                <a:lnTo>
                  <a:pt x="18193" y="64456"/>
                </a:lnTo>
                <a:lnTo>
                  <a:pt x="16046" y="60337"/>
                </a:lnTo>
                <a:lnTo>
                  <a:pt x="15925" y="54846"/>
                </a:lnTo>
                <a:lnTo>
                  <a:pt x="18409" y="47981"/>
                </a:lnTo>
                <a:lnTo>
                  <a:pt x="24077" y="39744"/>
                </a:lnTo>
                <a:lnTo>
                  <a:pt x="33175" y="39744"/>
                </a:lnTo>
                <a:lnTo>
                  <a:pt x="38843" y="47981"/>
                </a:lnTo>
                <a:lnTo>
                  <a:pt x="41327" y="54846"/>
                </a:lnTo>
                <a:lnTo>
                  <a:pt x="41206" y="60337"/>
                </a:lnTo>
                <a:lnTo>
                  <a:pt x="39059" y="64456"/>
                </a:lnTo>
                <a:lnTo>
                  <a:pt x="35465" y="67202"/>
                </a:lnTo>
                <a:lnTo>
                  <a:pt x="31002" y="68574"/>
                </a:lnTo>
                <a:close/>
              </a:path>
              <a:path w="57784" h="68579">
                <a:moveTo>
                  <a:pt x="45787" y="49504"/>
                </a:moveTo>
                <a:lnTo>
                  <a:pt x="40055" y="46530"/>
                </a:lnTo>
                <a:lnTo>
                  <a:pt x="33175" y="39744"/>
                </a:lnTo>
                <a:lnTo>
                  <a:pt x="56693" y="39744"/>
                </a:lnTo>
                <a:lnTo>
                  <a:pt x="56106" y="42479"/>
                </a:lnTo>
                <a:lnTo>
                  <a:pt x="53813" y="46785"/>
                </a:lnTo>
                <a:lnTo>
                  <a:pt x="50373" y="49357"/>
                </a:lnTo>
                <a:lnTo>
                  <a:pt x="45787" y="49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515745" y="5261985"/>
            <a:ext cx="245110" cy="134620"/>
          </a:xfrm>
          <a:custGeom>
            <a:avLst/>
            <a:gdLst/>
            <a:ahLst/>
            <a:cxnLst/>
            <a:rect l="l" t="t" r="r" b="b"/>
            <a:pathLst>
              <a:path w="245109" h="134620">
                <a:moveTo>
                  <a:pt x="27044" y="134201"/>
                </a:moveTo>
                <a:lnTo>
                  <a:pt x="257" y="134201"/>
                </a:lnTo>
                <a:lnTo>
                  <a:pt x="119" y="131614"/>
                </a:lnTo>
                <a:lnTo>
                  <a:pt x="0" y="129031"/>
                </a:lnTo>
                <a:lnTo>
                  <a:pt x="0" y="126397"/>
                </a:lnTo>
                <a:lnTo>
                  <a:pt x="6252" y="86488"/>
                </a:lnTo>
                <a:lnTo>
                  <a:pt x="23656" y="51796"/>
                </a:lnTo>
                <a:lnTo>
                  <a:pt x="50177" y="24419"/>
                </a:lnTo>
                <a:lnTo>
                  <a:pt x="83783" y="6454"/>
                </a:lnTo>
                <a:lnTo>
                  <a:pt x="122440" y="0"/>
                </a:lnTo>
                <a:lnTo>
                  <a:pt x="135761" y="743"/>
                </a:lnTo>
                <a:lnTo>
                  <a:pt x="172956" y="11267"/>
                </a:lnTo>
                <a:lnTo>
                  <a:pt x="203659" y="31962"/>
                </a:lnTo>
                <a:lnTo>
                  <a:pt x="122440" y="31962"/>
                </a:lnTo>
                <a:lnTo>
                  <a:pt x="109464" y="32826"/>
                </a:lnTo>
                <a:lnTo>
                  <a:pt x="63965" y="51663"/>
                </a:lnTo>
                <a:lnTo>
                  <a:pt x="34231" y="89673"/>
                </a:lnTo>
                <a:lnTo>
                  <a:pt x="26696" y="126397"/>
                </a:lnTo>
                <a:lnTo>
                  <a:pt x="26696" y="129031"/>
                </a:lnTo>
                <a:lnTo>
                  <a:pt x="26835" y="131629"/>
                </a:lnTo>
                <a:lnTo>
                  <a:pt x="27044" y="134201"/>
                </a:lnTo>
                <a:close/>
              </a:path>
              <a:path w="245109" h="134620">
                <a:moveTo>
                  <a:pt x="244612" y="134201"/>
                </a:moveTo>
                <a:lnTo>
                  <a:pt x="217832" y="134201"/>
                </a:lnTo>
                <a:lnTo>
                  <a:pt x="218039" y="131614"/>
                </a:lnTo>
                <a:lnTo>
                  <a:pt x="218174" y="129031"/>
                </a:lnTo>
                <a:lnTo>
                  <a:pt x="218174" y="126397"/>
                </a:lnTo>
                <a:lnTo>
                  <a:pt x="217298" y="113600"/>
                </a:lnTo>
                <a:lnTo>
                  <a:pt x="198199" y="68725"/>
                </a:lnTo>
                <a:lnTo>
                  <a:pt x="159666" y="39394"/>
                </a:lnTo>
                <a:lnTo>
                  <a:pt x="122440" y="31962"/>
                </a:lnTo>
                <a:lnTo>
                  <a:pt x="203659" y="31962"/>
                </a:lnTo>
                <a:lnTo>
                  <a:pt x="228123" y="62651"/>
                </a:lnTo>
                <a:lnTo>
                  <a:pt x="242032" y="99315"/>
                </a:lnTo>
                <a:lnTo>
                  <a:pt x="244861" y="126397"/>
                </a:lnTo>
                <a:lnTo>
                  <a:pt x="244861" y="129031"/>
                </a:lnTo>
                <a:lnTo>
                  <a:pt x="244753" y="131629"/>
                </a:lnTo>
                <a:lnTo>
                  <a:pt x="244612" y="134201"/>
                </a:lnTo>
                <a:close/>
              </a:path>
            </a:pathLst>
          </a:custGeom>
          <a:solidFill>
            <a:srgbClr val="93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563041" y="5435381"/>
            <a:ext cx="148590" cy="295910"/>
          </a:xfrm>
          <a:custGeom>
            <a:avLst/>
            <a:gdLst/>
            <a:ahLst/>
            <a:cxnLst/>
            <a:rect l="l" t="t" r="r" b="b"/>
            <a:pathLst>
              <a:path w="148590" h="295910">
                <a:moveTo>
                  <a:pt x="148130" y="0"/>
                </a:moveTo>
                <a:lnTo>
                  <a:pt x="0" y="0"/>
                </a:lnTo>
                <a:lnTo>
                  <a:pt x="0" y="295488"/>
                </a:lnTo>
                <a:lnTo>
                  <a:pt x="148130" y="295488"/>
                </a:lnTo>
                <a:lnTo>
                  <a:pt x="148130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570937" y="5435381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488"/>
                </a:lnTo>
              </a:path>
            </a:pathLst>
          </a:custGeom>
          <a:ln w="15792">
            <a:solidFill>
              <a:srgbClr val="DBE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704483" y="5435381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488"/>
                </a:lnTo>
              </a:path>
            </a:pathLst>
          </a:custGeom>
          <a:ln w="15808">
            <a:solidFill>
              <a:srgbClr val="DBE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555581" y="5413386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52" y="19378"/>
                </a:lnTo>
                <a:lnTo>
                  <a:pt x="163052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559621" y="5432764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673"/>
                </a:lnTo>
              </a:path>
            </a:pathLst>
          </a:custGeom>
          <a:ln w="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555581" y="5723438"/>
            <a:ext cx="163195" cy="19685"/>
          </a:xfrm>
          <a:custGeom>
            <a:avLst/>
            <a:gdLst/>
            <a:ahLst/>
            <a:cxnLst/>
            <a:rect l="l" t="t" r="r" b="b"/>
            <a:pathLst>
              <a:path w="163195" h="19685">
                <a:moveTo>
                  <a:pt x="0" y="19378"/>
                </a:moveTo>
                <a:lnTo>
                  <a:pt x="163052" y="19378"/>
                </a:lnTo>
                <a:lnTo>
                  <a:pt x="163052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712976" y="5432906"/>
            <a:ext cx="0" cy="290195"/>
          </a:xfrm>
          <a:custGeom>
            <a:avLst/>
            <a:gdLst/>
            <a:ahLst/>
            <a:cxnLst/>
            <a:rect l="l" t="t" r="r" b="b"/>
            <a:pathLst>
              <a:path h="290195">
                <a:moveTo>
                  <a:pt x="0" y="0"/>
                </a:moveTo>
                <a:lnTo>
                  <a:pt x="0" y="289862"/>
                </a:lnTo>
              </a:path>
            </a:pathLst>
          </a:custGeom>
          <a:ln w="113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563660" y="5423821"/>
            <a:ext cx="148590" cy="17145"/>
          </a:xfrm>
          <a:custGeom>
            <a:avLst/>
            <a:gdLst/>
            <a:ahLst/>
            <a:cxnLst/>
            <a:rect l="l" t="t" r="r" b="b"/>
            <a:pathLst>
              <a:path w="148590" h="17145">
                <a:moveTo>
                  <a:pt x="0" y="16931"/>
                </a:moveTo>
                <a:lnTo>
                  <a:pt x="148118" y="16931"/>
                </a:lnTo>
                <a:lnTo>
                  <a:pt x="148118" y="0"/>
                </a:lnTo>
                <a:lnTo>
                  <a:pt x="0" y="0"/>
                </a:lnTo>
                <a:lnTo>
                  <a:pt x="0" y="16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561071" y="5712679"/>
            <a:ext cx="151130" cy="18415"/>
          </a:xfrm>
          <a:custGeom>
            <a:avLst/>
            <a:gdLst/>
            <a:ahLst/>
            <a:cxnLst/>
            <a:rect l="l" t="t" r="r" b="b"/>
            <a:pathLst>
              <a:path w="151129" h="18414">
                <a:moveTo>
                  <a:pt x="0" y="17873"/>
                </a:moveTo>
                <a:lnTo>
                  <a:pt x="150707" y="17873"/>
                </a:lnTo>
                <a:lnTo>
                  <a:pt x="150707" y="0"/>
                </a:lnTo>
                <a:lnTo>
                  <a:pt x="0" y="0"/>
                </a:lnTo>
                <a:lnTo>
                  <a:pt x="0" y="17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545772" y="540991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822" y="0"/>
                </a:lnTo>
              </a:path>
            </a:pathLst>
          </a:custGeom>
          <a:ln w="13834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560604" y="5518241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29" y="0"/>
                </a:lnTo>
              </a:path>
            </a:pathLst>
          </a:custGeom>
          <a:ln w="107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634308" y="5441018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109"/>
                </a:lnTo>
              </a:path>
            </a:pathLst>
          </a:custGeom>
          <a:ln w="103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552565" y="5736252"/>
            <a:ext cx="172720" cy="13335"/>
          </a:xfrm>
          <a:custGeom>
            <a:avLst/>
            <a:gdLst/>
            <a:ahLst/>
            <a:cxnLst/>
            <a:rect l="l" t="t" r="r" b="b"/>
            <a:pathLst>
              <a:path w="172720" h="13335">
                <a:moveTo>
                  <a:pt x="0" y="13332"/>
                </a:moveTo>
                <a:lnTo>
                  <a:pt x="172538" y="13332"/>
                </a:lnTo>
                <a:lnTo>
                  <a:pt x="172538" y="0"/>
                </a:lnTo>
                <a:lnTo>
                  <a:pt x="0" y="0"/>
                </a:lnTo>
                <a:lnTo>
                  <a:pt x="0" y="13332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550947" y="573658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65" y="0"/>
                </a:lnTo>
              </a:path>
            </a:pathLst>
          </a:custGeom>
          <a:ln w="4152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550947" y="5742816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33" y="0"/>
                </a:lnTo>
              </a:path>
            </a:pathLst>
          </a:custGeom>
          <a:ln w="8304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550947" y="57490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65" y="0"/>
                </a:lnTo>
              </a:path>
            </a:pathLst>
          </a:custGeom>
          <a:ln w="4152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723486" y="574292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7" y="0"/>
                </a:lnTo>
              </a:path>
            </a:pathLst>
          </a:custGeom>
          <a:ln w="9467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605680" y="5319591"/>
            <a:ext cx="57785" cy="68580"/>
          </a:xfrm>
          <a:custGeom>
            <a:avLst/>
            <a:gdLst/>
            <a:ahLst/>
            <a:cxnLst/>
            <a:rect l="l" t="t" r="r" b="b"/>
            <a:pathLst>
              <a:path w="57784" h="68579">
                <a:moveTo>
                  <a:pt x="33175" y="28830"/>
                </a:moveTo>
                <a:lnTo>
                  <a:pt x="24077" y="28830"/>
                </a:lnTo>
                <a:lnTo>
                  <a:pt x="18409" y="20593"/>
                </a:lnTo>
                <a:lnTo>
                  <a:pt x="15925" y="13728"/>
                </a:lnTo>
                <a:lnTo>
                  <a:pt x="16046" y="8237"/>
                </a:lnTo>
                <a:lnTo>
                  <a:pt x="18193" y="4118"/>
                </a:lnTo>
                <a:lnTo>
                  <a:pt x="21788" y="1372"/>
                </a:lnTo>
                <a:lnTo>
                  <a:pt x="26250" y="0"/>
                </a:lnTo>
                <a:lnTo>
                  <a:pt x="31002" y="0"/>
                </a:lnTo>
                <a:lnTo>
                  <a:pt x="35465" y="1372"/>
                </a:lnTo>
                <a:lnTo>
                  <a:pt x="39059" y="4118"/>
                </a:lnTo>
                <a:lnTo>
                  <a:pt x="41206" y="8237"/>
                </a:lnTo>
                <a:lnTo>
                  <a:pt x="41327" y="13728"/>
                </a:lnTo>
                <a:lnTo>
                  <a:pt x="38843" y="20593"/>
                </a:lnTo>
                <a:lnTo>
                  <a:pt x="33175" y="28830"/>
                </a:lnTo>
                <a:close/>
              </a:path>
              <a:path w="57784" h="68579">
                <a:moveTo>
                  <a:pt x="11465" y="49505"/>
                </a:moveTo>
                <a:lnTo>
                  <a:pt x="6879" y="49358"/>
                </a:lnTo>
                <a:lnTo>
                  <a:pt x="3439" y="46785"/>
                </a:lnTo>
                <a:lnTo>
                  <a:pt x="1146" y="42479"/>
                </a:lnTo>
                <a:lnTo>
                  <a:pt x="0" y="37134"/>
                </a:lnTo>
                <a:lnTo>
                  <a:pt x="0" y="31441"/>
                </a:lnTo>
                <a:lnTo>
                  <a:pt x="1146" y="26095"/>
                </a:lnTo>
                <a:lnTo>
                  <a:pt x="3439" y="21790"/>
                </a:lnTo>
                <a:lnTo>
                  <a:pt x="6879" y="19217"/>
                </a:lnTo>
                <a:lnTo>
                  <a:pt x="11465" y="19070"/>
                </a:lnTo>
                <a:lnTo>
                  <a:pt x="17197" y="22044"/>
                </a:lnTo>
                <a:lnTo>
                  <a:pt x="24077" y="28830"/>
                </a:lnTo>
                <a:lnTo>
                  <a:pt x="56692" y="28830"/>
                </a:lnTo>
                <a:lnTo>
                  <a:pt x="57253" y="31441"/>
                </a:lnTo>
                <a:lnTo>
                  <a:pt x="57253" y="37134"/>
                </a:lnTo>
                <a:lnTo>
                  <a:pt x="56692" y="39745"/>
                </a:lnTo>
                <a:lnTo>
                  <a:pt x="24077" y="39745"/>
                </a:lnTo>
                <a:lnTo>
                  <a:pt x="17197" y="46531"/>
                </a:lnTo>
                <a:lnTo>
                  <a:pt x="11465" y="49505"/>
                </a:lnTo>
                <a:close/>
              </a:path>
              <a:path w="57784" h="68579">
                <a:moveTo>
                  <a:pt x="56692" y="28830"/>
                </a:moveTo>
                <a:lnTo>
                  <a:pt x="33175" y="28830"/>
                </a:lnTo>
                <a:lnTo>
                  <a:pt x="40055" y="22044"/>
                </a:lnTo>
                <a:lnTo>
                  <a:pt x="45787" y="19070"/>
                </a:lnTo>
                <a:lnTo>
                  <a:pt x="50373" y="19217"/>
                </a:lnTo>
                <a:lnTo>
                  <a:pt x="53813" y="21790"/>
                </a:lnTo>
                <a:lnTo>
                  <a:pt x="56106" y="26095"/>
                </a:lnTo>
                <a:lnTo>
                  <a:pt x="56692" y="28830"/>
                </a:lnTo>
                <a:close/>
              </a:path>
              <a:path w="57784" h="68579">
                <a:moveTo>
                  <a:pt x="31002" y="68575"/>
                </a:moveTo>
                <a:lnTo>
                  <a:pt x="26250" y="68575"/>
                </a:lnTo>
                <a:lnTo>
                  <a:pt x="21788" y="67203"/>
                </a:lnTo>
                <a:lnTo>
                  <a:pt x="18193" y="64457"/>
                </a:lnTo>
                <a:lnTo>
                  <a:pt x="16046" y="60338"/>
                </a:lnTo>
                <a:lnTo>
                  <a:pt x="15925" y="54847"/>
                </a:lnTo>
                <a:lnTo>
                  <a:pt x="18409" y="47982"/>
                </a:lnTo>
                <a:lnTo>
                  <a:pt x="24077" y="39745"/>
                </a:lnTo>
                <a:lnTo>
                  <a:pt x="33175" y="39745"/>
                </a:lnTo>
                <a:lnTo>
                  <a:pt x="38843" y="47982"/>
                </a:lnTo>
                <a:lnTo>
                  <a:pt x="41327" y="54847"/>
                </a:lnTo>
                <a:lnTo>
                  <a:pt x="41206" y="60338"/>
                </a:lnTo>
                <a:lnTo>
                  <a:pt x="39059" y="64457"/>
                </a:lnTo>
                <a:lnTo>
                  <a:pt x="35465" y="67203"/>
                </a:lnTo>
                <a:lnTo>
                  <a:pt x="31002" y="68575"/>
                </a:lnTo>
                <a:close/>
              </a:path>
              <a:path w="57784" h="68579">
                <a:moveTo>
                  <a:pt x="45787" y="49505"/>
                </a:moveTo>
                <a:lnTo>
                  <a:pt x="40055" y="46531"/>
                </a:lnTo>
                <a:lnTo>
                  <a:pt x="33175" y="39745"/>
                </a:lnTo>
                <a:lnTo>
                  <a:pt x="56692" y="39745"/>
                </a:lnTo>
                <a:lnTo>
                  <a:pt x="56106" y="42479"/>
                </a:lnTo>
                <a:lnTo>
                  <a:pt x="53813" y="46785"/>
                </a:lnTo>
                <a:lnTo>
                  <a:pt x="50373" y="49358"/>
                </a:lnTo>
                <a:lnTo>
                  <a:pt x="45787" y="49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440912" y="4747460"/>
            <a:ext cx="64769" cy="463550"/>
          </a:xfrm>
          <a:custGeom>
            <a:avLst/>
            <a:gdLst/>
            <a:ahLst/>
            <a:cxnLst/>
            <a:rect l="l" t="t" r="r" b="b"/>
            <a:pathLst>
              <a:path w="64769" h="463550">
                <a:moveTo>
                  <a:pt x="64458" y="462979"/>
                </a:moveTo>
                <a:lnTo>
                  <a:pt x="0" y="462979"/>
                </a:lnTo>
                <a:lnTo>
                  <a:pt x="0" y="0"/>
                </a:lnTo>
                <a:lnTo>
                  <a:pt x="64458" y="0"/>
                </a:lnTo>
                <a:lnTo>
                  <a:pt x="64458" y="462979"/>
                </a:lnTo>
                <a:close/>
              </a:path>
            </a:pathLst>
          </a:custGeom>
          <a:solidFill>
            <a:srgbClr val="B38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432271" y="4698080"/>
            <a:ext cx="81280" cy="49530"/>
          </a:xfrm>
          <a:custGeom>
            <a:avLst/>
            <a:gdLst/>
            <a:ahLst/>
            <a:cxnLst/>
            <a:rect l="l" t="t" r="r" b="b"/>
            <a:pathLst>
              <a:path w="81280" h="49529">
                <a:moveTo>
                  <a:pt x="0" y="49379"/>
                </a:moveTo>
                <a:lnTo>
                  <a:pt x="80831" y="49379"/>
                </a:lnTo>
                <a:lnTo>
                  <a:pt x="80831" y="0"/>
                </a:lnTo>
                <a:lnTo>
                  <a:pt x="0" y="0"/>
                </a:lnTo>
                <a:lnTo>
                  <a:pt x="0" y="49379"/>
                </a:lnTo>
                <a:close/>
              </a:path>
            </a:pathLst>
          </a:custGeom>
          <a:solidFill>
            <a:srgbClr val="997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392812" y="4499921"/>
            <a:ext cx="835025" cy="1904364"/>
          </a:xfrm>
          <a:custGeom>
            <a:avLst/>
            <a:gdLst/>
            <a:ahLst/>
            <a:cxnLst/>
            <a:rect l="l" t="t" r="r" b="b"/>
            <a:pathLst>
              <a:path w="835025" h="1904364">
                <a:moveTo>
                  <a:pt x="835012" y="1904230"/>
                </a:moveTo>
                <a:lnTo>
                  <a:pt x="0" y="1904230"/>
                </a:lnTo>
                <a:lnTo>
                  <a:pt x="0" y="777661"/>
                </a:lnTo>
                <a:lnTo>
                  <a:pt x="417496" y="0"/>
                </a:lnTo>
                <a:lnTo>
                  <a:pt x="835012" y="777661"/>
                </a:lnTo>
                <a:lnTo>
                  <a:pt x="835012" y="1904230"/>
                </a:lnTo>
                <a:close/>
              </a:path>
            </a:pathLst>
          </a:custGeom>
          <a:solidFill>
            <a:srgbClr val="C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721712" y="4884193"/>
            <a:ext cx="167005" cy="326390"/>
          </a:xfrm>
          <a:custGeom>
            <a:avLst/>
            <a:gdLst/>
            <a:ahLst/>
            <a:cxnLst/>
            <a:rect l="l" t="t" r="r" b="b"/>
            <a:pathLst>
              <a:path w="167005" h="326389">
                <a:moveTo>
                  <a:pt x="166999" y="325905"/>
                </a:moveTo>
                <a:lnTo>
                  <a:pt x="0" y="325905"/>
                </a:lnTo>
                <a:lnTo>
                  <a:pt x="0" y="99979"/>
                </a:lnTo>
                <a:lnTo>
                  <a:pt x="8114" y="53766"/>
                </a:lnTo>
                <a:lnTo>
                  <a:pt x="29292" y="21773"/>
                </a:lnTo>
                <a:lnTo>
                  <a:pt x="66898" y="1777"/>
                </a:lnTo>
                <a:lnTo>
                  <a:pt x="83499" y="0"/>
                </a:lnTo>
                <a:lnTo>
                  <a:pt x="91837" y="444"/>
                </a:lnTo>
                <a:lnTo>
                  <a:pt x="130927" y="15996"/>
                </a:lnTo>
                <a:lnTo>
                  <a:pt x="158884" y="53766"/>
                </a:lnTo>
                <a:lnTo>
                  <a:pt x="166999" y="99979"/>
                </a:lnTo>
                <a:lnTo>
                  <a:pt x="166999" y="325905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715403" y="4876632"/>
            <a:ext cx="179705" cy="341630"/>
          </a:xfrm>
          <a:custGeom>
            <a:avLst/>
            <a:gdLst/>
            <a:ahLst/>
            <a:cxnLst/>
            <a:rect l="l" t="t" r="r" b="b"/>
            <a:pathLst>
              <a:path w="179705" h="341629">
                <a:moveTo>
                  <a:pt x="179609" y="341026"/>
                </a:moveTo>
                <a:lnTo>
                  <a:pt x="0" y="341026"/>
                </a:lnTo>
                <a:lnTo>
                  <a:pt x="0" y="107540"/>
                </a:lnTo>
                <a:lnTo>
                  <a:pt x="7755" y="60955"/>
                </a:lnTo>
                <a:lnTo>
                  <a:pt x="28165" y="27297"/>
                </a:lnTo>
                <a:lnTo>
                  <a:pt x="67654" y="3063"/>
                </a:lnTo>
                <a:lnTo>
                  <a:pt x="89801" y="0"/>
                </a:lnTo>
                <a:lnTo>
                  <a:pt x="100943" y="767"/>
                </a:lnTo>
                <a:lnTo>
                  <a:pt x="137063" y="15120"/>
                </a:lnTo>
                <a:lnTo>
                  <a:pt x="89801" y="15120"/>
                </a:lnTo>
                <a:lnTo>
                  <a:pt x="79626" y="15841"/>
                </a:lnTo>
                <a:lnTo>
                  <a:pt x="41378" y="33578"/>
                </a:lnTo>
                <a:lnTo>
                  <a:pt x="16330" y="76300"/>
                </a:lnTo>
                <a:lnTo>
                  <a:pt x="12619" y="107540"/>
                </a:lnTo>
                <a:lnTo>
                  <a:pt x="12619" y="325917"/>
                </a:lnTo>
                <a:lnTo>
                  <a:pt x="179609" y="325917"/>
                </a:lnTo>
                <a:lnTo>
                  <a:pt x="179609" y="341026"/>
                </a:lnTo>
                <a:close/>
              </a:path>
              <a:path w="179705" h="341629">
                <a:moveTo>
                  <a:pt x="179609" y="325917"/>
                </a:moveTo>
                <a:lnTo>
                  <a:pt x="166976" y="325917"/>
                </a:lnTo>
                <a:lnTo>
                  <a:pt x="166976" y="107540"/>
                </a:lnTo>
                <a:lnTo>
                  <a:pt x="166017" y="91075"/>
                </a:lnTo>
                <a:lnTo>
                  <a:pt x="153168" y="51714"/>
                </a:lnTo>
                <a:lnTo>
                  <a:pt x="119979" y="21688"/>
                </a:lnTo>
                <a:lnTo>
                  <a:pt x="89801" y="15120"/>
                </a:lnTo>
                <a:lnTo>
                  <a:pt x="137063" y="15120"/>
                </a:lnTo>
                <a:lnTo>
                  <a:pt x="166242" y="48284"/>
                </a:lnTo>
                <a:lnTo>
                  <a:pt x="178694" y="90594"/>
                </a:lnTo>
                <a:lnTo>
                  <a:pt x="179609" y="107540"/>
                </a:lnTo>
                <a:lnTo>
                  <a:pt x="179609" y="325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805208" y="4975366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733"/>
                </a:lnTo>
              </a:path>
            </a:pathLst>
          </a:custGeom>
          <a:ln w="15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62036" y="4975366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733"/>
                </a:lnTo>
              </a:path>
            </a:pathLst>
          </a:custGeom>
          <a:ln w="6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848361" y="4975366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733"/>
                </a:lnTo>
              </a:path>
            </a:pathLst>
          </a:custGeom>
          <a:ln w="63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721713" y="4975361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66999" y="0"/>
                </a:lnTo>
              </a:path>
            </a:pathLst>
          </a:custGeom>
          <a:ln w="188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721713" y="505701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66999" y="0"/>
                </a:lnTo>
              </a:path>
            </a:pathLst>
          </a:custGeom>
          <a:ln w="113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721713" y="5137053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66999" y="0"/>
                </a:lnTo>
              </a:path>
            </a:pathLst>
          </a:custGeom>
          <a:ln w="113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701594" y="523568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339" y="0"/>
                </a:lnTo>
              </a:path>
            </a:pathLst>
          </a:custGeom>
          <a:ln w="20294">
            <a:solidFill>
              <a:srgbClr val="E8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466215" y="5432852"/>
            <a:ext cx="170815" cy="284480"/>
          </a:xfrm>
          <a:custGeom>
            <a:avLst/>
            <a:gdLst/>
            <a:ahLst/>
            <a:cxnLst/>
            <a:rect l="l" t="t" r="r" b="b"/>
            <a:pathLst>
              <a:path w="170814" h="284479">
                <a:moveTo>
                  <a:pt x="170420" y="0"/>
                </a:moveTo>
                <a:lnTo>
                  <a:pt x="0" y="0"/>
                </a:lnTo>
                <a:lnTo>
                  <a:pt x="0" y="284171"/>
                </a:lnTo>
                <a:lnTo>
                  <a:pt x="170420" y="284171"/>
                </a:lnTo>
                <a:lnTo>
                  <a:pt x="170420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457642" y="5412002"/>
            <a:ext cx="187960" cy="18415"/>
          </a:xfrm>
          <a:custGeom>
            <a:avLst/>
            <a:gdLst/>
            <a:ahLst/>
            <a:cxnLst/>
            <a:rect l="l" t="t" r="r" b="b"/>
            <a:pathLst>
              <a:path w="187960" h="18414">
                <a:moveTo>
                  <a:pt x="0" y="17994"/>
                </a:moveTo>
                <a:lnTo>
                  <a:pt x="187589" y="17994"/>
                </a:lnTo>
                <a:lnTo>
                  <a:pt x="187589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462290" y="5429996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600"/>
                </a:lnTo>
              </a:path>
            </a:pathLst>
          </a:custGeom>
          <a:ln w="92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457642" y="5709596"/>
            <a:ext cx="187960" cy="18415"/>
          </a:xfrm>
          <a:custGeom>
            <a:avLst/>
            <a:gdLst/>
            <a:ahLst/>
            <a:cxnLst/>
            <a:rect l="l" t="t" r="r" b="b"/>
            <a:pathLst>
              <a:path w="187960" h="18414">
                <a:moveTo>
                  <a:pt x="0" y="17994"/>
                </a:moveTo>
                <a:lnTo>
                  <a:pt x="187589" y="17994"/>
                </a:lnTo>
                <a:lnTo>
                  <a:pt x="187589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638718" y="5430466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757"/>
                </a:lnTo>
              </a:path>
            </a:pathLst>
          </a:custGeom>
          <a:ln w="130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466938" y="5421740"/>
            <a:ext cx="170815" cy="16510"/>
          </a:xfrm>
          <a:custGeom>
            <a:avLst/>
            <a:gdLst/>
            <a:ahLst/>
            <a:cxnLst/>
            <a:rect l="l" t="t" r="r" b="b"/>
            <a:pathLst>
              <a:path w="170814" h="16510">
                <a:moveTo>
                  <a:pt x="0" y="16286"/>
                </a:moveTo>
                <a:lnTo>
                  <a:pt x="170420" y="16286"/>
                </a:lnTo>
                <a:lnTo>
                  <a:pt x="170420" y="0"/>
                </a:lnTo>
                <a:lnTo>
                  <a:pt x="0" y="0"/>
                </a:lnTo>
                <a:lnTo>
                  <a:pt x="0" y="16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463962" y="5699532"/>
            <a:ext cx="173990" cy="17780"/>
          </a:xfrm>
          <a:custGeom>
            <a:avLst/>
            <a:gdLst/>
            <a:ahLst/>
            <a:cxnLst/>
            <a:rect l="l" t="t" r="r" b="b"/>
            <a:pathLst>
              <a:path w="173989" h="17779">
                <a:moveTo>
                  <a:pt x="0" y="17193"/>
                </a:moveTo>
                <a:lnTo>
                  <a:pt x="173396" y="17193"/>
                </a:lnTo>
                <a:lnTo>
                  <a:pt x="173396" y="0"/>
                </a:lnTo>
                <a:lnTo>
                  <a:pt x="0" y="0"/>
                </a:lnTo>
                <a:lnTo>
                  <a:pt x="0" y="17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463420" y="5489302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1" y="0"/>
                </a:lnTo>
              </a:path>
            </a:pathLst>
          </a:custGeom>
          <a:ln w="8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463420" y="5543429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1" y="0"/>
                </a:lnTo>
              </a:path>
            </a:pathLst>
          </a:custGeom>
          <a:ln w="82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463420" y="5600867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1" y="0"/>
                </a:lnTo>
              </a:path>
            </a:pathLst>
          </a:custGeom>
          <a:ln w="82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463420" y="5652903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1" y="0"/>
                </a:lnTo>
              </a:path>
            </a:pathLst>
          </a:custGeom>
          <a:ln w="82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594001" y="5423674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48"/>
                </a:lnTo>
              </a:path>
            </a:pathLst>
          </a:custGeom>
          <a:ln w="6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501930" y="5423674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48"/>
                </a:lnTo>
              </a:path>
            </a:pathLst>
          </a:custGeom>
          <a:ln w="68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548669" y="5430887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966"/>
                </a:lnTo>
              </a:path>
            </a:pathLst>
          </a:custGeom>
          <a:ln w="20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444536" y="5388499"/>
            <a:ext cx="215900" cy="20955"/>
          </a:xfrm>
          <a:custGeom>
            <a:avLst/>
            <a:gdLst/>
            <a:ahLst/>
            <a:cxnLst/>
            <a:rect l="l" t="t" r="r" b="b"/>
            <a:pathLst>
              <a:path w="215900" h="20954">
                <a:moveTo>
                  <a:pt x="0" y="20680"/>
                </a:moveTo>
                <a:lnTo>
                  <a:pt x="215511" y="20680"/>
                </a:lnTo>
                <a:lnTo>
                  <a:pt x="215511" y="0"/>
                </a:lnTo>
                <a:lnTo>
                  <a:pt x="0" y="0"/>
                </a:lnTo>
                <a:lnTo>
                  <a:pt x="0" y="20680"/>
                </a:lnTo>
                <a:close/>
              </a:path>
            </a:pathLst>
          </a:custGeom>
          <a:solidFill>
            <a:srgbClr val="E8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723706" y="5432852"/>
            <a:ext cx="170815" cy="284480"/>
          </a:xfrm>
          <a:custGeom>
            <a:avLst/>
            <a:gdLst/>
            <a:ahLst/>
            <a:cxnLst/>
            <a:rect l="l" t="t" r="r" b="b"/>
            <a:pathLst>
              <a:path w="170814" h="284479">
                <a:moveTo>
                  <a:pt x="170407" y="0"/>
                </a:moveTo>
                <a:lnTo>
                  <a:pt x="0" y="0"/>
                </a:lnTo>
                <a:lnTo>
                  <a:pt x="0" y="284171"/>
                </a:lnTo>
                <a:lnTo>
                  <a:pt x="170407" y="284171"/>
                </a:lnTo>
                <a:lnTo>
                  <a:pt x="170407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715113" y="5412002"/>
            <a:ext cx="187960" cy="18415"/>
          </a:xfrm>
          <a:custGeom>
            <a:avLst/>
            <a:gdLst/>
            <a:ahLst/>
            <a:cxnLst/>
            <a:rect l="l" t="t" r="r" b="b"/>
            <a:pathLst>
              <a:path w="187960" h="18414">
                <a:moveTo>
                  <a:pt x="0" y="17994"/>
                </a:moveTo>
                <a:lnTo>
                  <a:pt x="187589" y="17994"/>
                </a:lnTo>
                <a:lnTo>
                  <a:pt x="187589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719758" y="5429996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600"/>
                </a:lnTo>
              </a:path>
            </a:pathLst>
          </a:custGeom>
          <a:ln w="9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715113" y="5709596"/>
            <a:ext cx="187960" cy="18415"/>
          </a:xfrm>
          <a:custGeom>
            <a:avLst/>
            <a:gdLst/>
            <a:ahLst/>
            <a:cxnLst/>
            <a:rect l="l" t="t" r="r" b="b"/>
            <a:pathLst>
              <a:path w="187960" h="18414">
                <a:moveTo>
                  <a:pt x="0" y="17994"/>
                </a:moveTo>
                <a:lnTo>
                  <a:pt x="187589" y="17994"/>
                </a:lnTo>
                <a:lnTo>
                  <a:pt x="187589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896196" y="5430466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757"/>
                </a:lnTo>
              </a:path>
            </a:pathLst>
          </a:custGeom>
          <a:ln w="13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724402" y="5421740"/>
            <a:ext cx="170815" cy="16510"/>
          </a:xfrm>
          <a:custGeom>
            <a:avLst/>
            <a:gdLst/>
            <a:ahLst/>
            <a:cxnLst/>
            <a:rect l="l" t="t" r="r" b="b"/>
            <a:pathLst>
              <a:path w="170814" h="16510">
                <a:moveTo>
                  <a:pt x="0" y="16286"/>
                </a:moveTo>
                <a:lnTo>
                  <a:pt x="170420" y="16286"/>
                </a:lnTo>
                <a:lnTo>
                  <a:pt x="170420" y="0"/>
                </a:lnTo>
                <a:lnTo>
                  <a:pt x="0" y="0"/>
                </a:lnTo>
                <a:lnTo>
                  <a:pt x="0" y="16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721436" y="5699532"/>
            <a:ext cx="173990" cy="17780"/>
          </a:xfrm>
          <a:custGeom>
            <a:avLst/>
            <a:gdLst/>
            <a:ahLst/>
            <a:cxnLst/>
            <a:rect l="l" t="t" r="r" b="b"/>
            <a:pathLst>
              <a:path w="173989" h="17779">
                <a:moveTo>
                  <a:pt x="0" y="17193"/>
                </a:moveTo>
                <a:lnTo>
                  <a:pt x="173386" y="17193"/>
                </a:lnTo>
                <a:lnTo>
                  <a:pt x="173386" y="0"/>
                </a:lnTo>
                <a:lnTo>
                  <a:pt x="0" y="0"/>
                </a:lnTo>
                <a:lnTo>
                  <a:pt x="0" y="17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720885" y="5489302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7" y="0"/>
                </a:lnTo>
              </a:path>
            </a:pathLst>
          </a:custGeom>
          <a:ln w="8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720885" y="5543429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7" y="0"/>
                </a:lnTo>
              </a:path>
            </a:pathLst>
          </a:custGeom>
          <a:ln w="82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720885" y="5600867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7" y="0"/>
                </a:lnTo>
              </a:path>
            </a:pathLst>
          </a:custGeom>
          <a:ln w="82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720885" y="5652903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7" y="0"/>
                </a:lnTo>
              </a:path>
            </a:pathLst>
          </a:custGeom>
          <a:ln w="82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851477" y="5423674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48"/>
                </a:lnTo>
              </a:path>
            </a:pathLst>
          </a:custGeom>
          <a:ln w="6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759400" y="5423674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48"/>
                </a:lnTo>
              </a:path>
            </a:pathLst>
          </a:custGeom>
          <a:ln w="68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806132" y="5430887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966"/>
                </a:lnTo>
              </a:path>
            </a:pathLst>
          </a:custGeom>
          <a:ln w="203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702023" y="5398839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488" y="0"/>
                </a:lnTo>
              </a:path>
            </a:pathLst>
          </a:custGeom>
          <a:ln w="20680">
            <a:solidFill>
              <a:srgbClr val="E8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466215" y="5948297"/>
            <a:ext cx="170815" cy="284480"/>
          </a:xfrm>
          <a:custGeom>
            <a:avLst/>
            <a:gdLst/>
            <a:ahLst/>
            <a:cxnLst/>
            <a:rect l="l" t="t" r="r" b="b"/>
            <a:pathLst>
              <a:path w="170814" h="284479">
                <a:moveTo>
                  <a:pt x="170420" y="0"/>
                </a:moveTo>
                <a:lnTo>
                  <a:pt x="0" y="0"/>
                </a:lnTo>
                <a:lnTo>
                  <a:pt x="0" y="284171"/>
                </a:lnTo>
                <a:lnTo>
                  <a:pt x="170420" y="284171"/>
                </a:lnTo>
                <a:lnTo>
                  <a:pt x="170420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457642" y="5926909"/>
            <a:ext cx="187960" cy="19685"/>
          </a:xfrm>
          <a:custGeom>
            <a:avLst/>
            <a:gdLst/>
            <a:ahLst/>
            <a:cxnLst/>
            <a:rect l="l" t="t" r="r" b="b"/>
            <a:pathLst>
              <a:path w="187960" h="19685">
                <a:moveTo>
                  <a:pt x="0" y="19378"/>
                </a:moveTo>
                <a:lnTo>
                  <a:pt x="187589" y="19378"/>
                </a:lnTo>
                <a:lnTo>
                  <a:pt x="18758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462290" y="5946287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215"/>
                </a:lnTo>
              </a:path>
            </a:pathLst>
          </a:custGeom>
          <a:ln w="92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457642" y="6224503"/>
            <a:ext cx="187960" cy="19685"/>
          </a:xfrm>
          <a:custGeom>
            <a:avLst/>
            <a:gdLst/>
            <a:ahLst/>
            <a:cxnLst/>
            <a:rect l="l" t="t" r="r" b="b"/>
            <a:pathLst>
              <a:path w="187960" h="19685">
                <a:moveTo>
                  <a:pt x="0" y="19378"/>
                </a:moveTo>
                <a:lnTo>
                  <a:pt x="187589" y="19378"/>
                </a:lnTo>
                <a:lnTo>
                  <a:pt x="18758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638718" y="5945907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773"/>
                </a:lnTo>
              </a:path>
            </a:pathLst>
          </a:custGeom>
          <a:ln w="130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66938" y="5937185"/>
            <a:ext cx="170815" cy="16510"/>
          </a:xfrm>
          <a:custGeom>
            <a:avLst/>
            <a:gdLst/>
            <a:ahLst/>
            <a:cxnLst/>
            <a:rect l="l" t="t" r="r" b="b"/>
            <a:pathLst>
              <a:path w="170814" h="16510">
                <a:moveTo>
                  <a:pt x="0" y="16286"/>
                </a:moveTo>
                <a:lnTo>
                  <a:pt x="170420" y="16286"/>
                </a:lnTo>
                <a:lnTo>
                  <a:pt x="170420" y="0"/>
                </a:lnTo>
                <a:lnTo>
                  <a:pt x="0" y="0"/>
                </a:lnTo>
                <a:lnTo>
                  <a:pt x="0" y="16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463962" y="6214989"/>
            <a:ext cx="173990" cy="17780"/>
          </a:xfrm>
          <a:custGeom>
            <a:avLst/>
            <a:gdLst/>
            <a:ahLst/>
            <a:cxnLst/>
            <a:rect l="l" t="t" r="r" b="b"/>
            <a:pathLst>
              <a:path w="173989" h="17779">
                <a:moveTo>
                  <a:pt x="0" y="17182"/>
                </a:moveTo>
                <a:lnTo>
                  <a:pt x="173396" y="17182"/>
                </a:lnTo>
                <a:lnTo>
                  <a:pt x="173396" y="0"/>
                </a:lnTo>
                <a:lnTo>
                  <a:pt x="0" y="0"/>
                </a:lnTo>
                <a:lnTo>
                  <a:pt x="0" y="17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463420" y="6004758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1" y="0"/>
                </a:lnTo>
              </a:path>
            </a:pathLst>
          </a:custGeom>
          <a:ln w="82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463420" y="6058876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1" y="0"/>
                </a:lnTo>
              </a:path>
            </a:pathLst>
          </a:custGeom>
          <a:ln w="8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463420" y="6116318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1" y="0"/>
                </a:lnTo>
              </a:path>
            </a:pathLst>
          </a:custGeom>
          <a:ln w="82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463420" y="6168356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1" y="0"/>
                </a:lnTo>
              </a:path>
            </a:pathLst>
          </a:custGeom>
          <a:ln w="82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594001" y="5939131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40"/>
                </a:lnTo>
              </a:path>
            </a:pathLst>
          </a:custGeom>
          <a:ln w="6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501930" y="5939131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40"/>
                </a:lnTo>
              </a:path>
            </a:pathLst>
          </a:custGeom>
          <a:ln w="68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548669" y="5946320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974"/>
                </a:lnTo>
              </a:path>
            </a:pathLst>
          </a:custGeom>
          <a:ln w="20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444536" y="5914292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511" y="0"/>
                </a:lnTo>
              </a:path>
            </a:pathLst>
          </a:custGeom>
          <a:ln w="20680">
            <a:solidFill>
              <a:srgbClr val="E8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723706" y="5948297"/>
            <a:ext cx="170815" cy="284480"/>
          </a:xfrm>
          <a:custGeom>
            <a:avLst/>
            <a:gdLst/>
            <a:ahLst/>
            <a:cxnLst/>
            <a:rect l="l" t="t" r="r" b="b"/>
            <a:pathLst>
              <a:path w="170814" h="284479">
                <a:moveTo>
                  <a:pt x="170407" y="0"/>
                </a:moveTo>
                <a:lnTo>
                  <a:pt x="0" y="0"/>
                </a:lnTo>
                <a:lnTo>
                  <a:pt x="0" y="284171"/>
                </a:lnTo>
                <a:lnTo>
                  <a:pt x="170407" y="284171"/>
                </a:lnTo>
                <a:lnTo>
                  <a:pt x="170407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715113" y="5926909"/>
            <a:ext cx="187960" cy="19685"/>
          </a:xfrm>
          <a:custGeom>
            <a:avLst/>
            <a:gdLst/>
            <a:ahLst/>
            <a:cxnLst/>
            <a:rect l="l" t="t" r="r" b="b"/>
            <a:pathLst>
              <a:path w="187960" h="19685">
                <a:moveTo>
                  <a:pt x="0" y="19378"/>
                </a:moveTo>
                <a:lnTo>
                  <a:pt x="187589" y="19378"/>
                </a:lnTo>
                <a:lnTo>
                  <a:pt x="18758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719758" y="5946287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215"/>
                </a:lnTo>
              </a:path>
            </a:pathLst>
          </a:custGeom>
          <a:ln w="9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715113" y="6224503"/>
            <a:ext cx="187960" cy="19685"/>
          </a:xfrm>
          <a:custGeom>
            <a:avLst/>
            <a:gdLst/>
            <a:ahLst/>
            <a:cxnLst/>
            <a:rect l="l" t="t" r="r" b="b"/>
            <a:pathLst>
              <a:path w="187960" h="19685">
                <a:moveTo>
                  <a:pt x="0" y="19378"/>
                </a:moveTo>
                <a:lnTo>
                  <a:pt x="187589" y="19378"/>
                </a:lnTo>
                <a:lnTo>
                  <a:pt x="18758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896196" y="5945907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773"/>
                </a:lnTo>
              </a:path>
            </a:pathLst>
          </a:custGeom>
          <a:ln w="13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724402" y="5937185"/>
            <a:ext cx="170815" cy="16510"/>
          </a:xfrm>
          <a:custGeom>
            <a:avLst/>
            <a:gdLst/>
            <a:ahLst/>
            <a:cxnLst/>
            <a:rect l="l" t="t" r="r" b="b"/>
            <a:pathLst>
              <a:path w="170814" h="16510">
                <a:moveTo>
                  <a:pt x="0" y="16286"/>
                </a:moveTo>
                <a:lnTo>
                  <a:pt x="170420" y="16286"/>
                </a:lnTo>
                <a:lnTo>
                  <a:pt x="170420" y="0"/>
                </a:lnTo>
                <a:lnTo>
                  <a:pt x="0" y="0"/>
                </a:lnTo>
                <a:lnTo>
                  <a:pt x="0" y="16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721436" y="6214989"/>
            <a:ext cx="173990" cy="17780"/>
          </a:xfrm>
          <a:custGeom>
            <a:avLst/>
            <a:gdLst/>
            <a:ahLst/>
            <a:cxnLst/>
            <a:rect l="l" t="t" r="r" b="b"/>
            <a:pathLst>
              <a:path w="173989" h="17779">
                <a:moveTo>
                  <a:pt x="0" y="17182"/>
                </a:moveTo>
                <a:lnTo>
                  <a:pt x="173386" y="17182"/>
                </a:lnTo>
                <a:lnTo>
                  <a:pt x="173386" y="0"/>
                </a:lnTo>
                <a:lnTo>
                  <a:pt x="0" y="0"/>
                </a:lnTo>
                <a:lnTo>
                  <a:pt x="0" y="17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720885" y="6004758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7" y="0"/>
                </a:lnTo>
              </a:path>
            </a:pathLst>
          </a:custGeom>
          <a:ln w="82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720885" y="6058876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7" y="0"/>
                </a:lnTo>
              </a:path>
            </a:pathLst>
          </a:custGeom>
          <a:ln w="8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720885" y="6116318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7" y="0"/>
                </a:lnTo>
              </a:path>
            </a:pathLst>
          </a:custGeom>
          <a:ln w="82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720885" y="6168356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17" y="0"/>
                </a:lnTo>
              </a:path>
            </a:pathLst>
          </a:custGeom>
          <a:ln w="82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851477" y="5939131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40"/>
                </a:lnTo>
              </a:path>
            </a:pathLst>
          </a:custGeom>
          <a:ln w="6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759400" y="5939131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40"/>
                </a:lnTo>
              </a:path>
            </a:pathLst>
          </a:custGeom>
          <a:ln w="68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806132" y="5946320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974"/>
                </a:lnTo>
              </a:path>
            </a:pathLst>
          </a:custGeom>
          <a:ln w="203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702023" y="5914292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488" y="0"/>
                </a:lnTo>
              </a:path>
            </a:pathLst>
          </a:custGeom>
          <a:ln w="20680">
            <a:solidFill>
              <a:srgbClr val="E8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987458" y="5432852"/>
            <a:ext cx="170815" cy="284480"/>
          </a:xfrm>
          <a:custGeom>
            <a:avLst/>
            <a:gdLst/>
            <a:ahLst/>
            <a:cxnLst/>
            <a:rect l="l" t="t" r="r" b="b"/>
            <a:pathLst>
              <a:path w="170814" h="284479">
                <a:moveTo>
                  <a:pt x="170410" y="0"/>
                </a:moveTo>
                <a:lnTo>
                  <a:pt x="0" y="0"/>
                </a:lnTo>
                <a:lnTo>
                  <a:pt x="0" y="284171"/>
                </a:lnTo>
                <a:lnTo>
                  <a:pt x="170410" y="284171"/>
                </a:lnTo>
                <a:lnTo>
                  <a:pt x="170410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978869" y="5412002"/>
            <a:ext cx="187960" cy="18415"/>
          </a:xfrm>
          <a:custGeom>
            <a:avLst/>
            <a:gdLst/>
            <a:ahLst/>
            <a:cxnLst/>
            <a:rect l="l" t="t" r="r" b="b"/>
            <a:pathLst>
              <a:path w="187960" h="18414">
                <a:moveTo>
                  <a:pt x="0" y="17994"/>
                </a:moveTo>
                <a:lnTo>
                  <a:pt x="187598" y="17994"/>
                </a:lnTo>
                <a:lnTo>
                  <a:pt x="187598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983516" y="5429996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600"/>
                </a:lnTo>
              </a:path>
            </a:pathLst>
          </a:custGeom>
          <a:ln w="92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978869" y="5709596"/>
            <a:ext cx="187960" cy="18415"/>
          </a:xfrm>
          <a:custGeom>
            <a:avLst/>
            <a:gdLst/>
            <a:ahLst/>
            <a:cxnLst/>
            <a:rect l="l" t="t" r="r" b="b"/>
            <a:pathLst>
              <a:path w="187960" h="18414">
                <a:moveTo>
                  <a:pt x="0" y="17994"/>
                </a:moveTo>
                <a:lnTo>
                  <a:pt x="187598" y="17994"/>
                </a:lnTo>
                <a:lnTo>
                  <a:pt x="187598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159958" y="5430466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757"/>
                </a:lnTo>
              </a:path>
            </a:pathLst>
          </a:custGeom>
          <a:ln w="1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988164" y="5421740"/>
            <a:ext cx="170815" cy="16510"/>
          </a:xfrm>
          <a:custGeom>
            <a:avLst/>
            <a:gdLst/>
            <a:ahLst/>
            <a:cxnLst/>
            <a:rect l="l" t="t" r="r" b="b"/>
            <a:pathLst>
              <a:path w="170814" h="16510">
                <a:moveTo>
                  <a:pt x="0" y="16286"/>
                </a:moveTo>
                <a:lnTo>
                  <a:pt x="170420" y="16286"/>
                </a:lnTo>
                <a:lnTo>
                  <a:pt x="170420" y="0"/>
                </a:lnTo>
                <a:lnTo>
                  <a:pt x="0" y="0"/>
                </a:lnTo>
                <a:lnTo>
                  <a:pt x="0" y="16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85204" y="5699532"/>
            <a:ext cx="173990" cy="17780"/>
          </a:xfrm>
          <a:custGeom>
            <a:avLst/>
            <a:gdLst/>
            <a:ahLst/>
            <a:cxnLst/>
            <a:rect l="l" t="t" r="r" b="b"/>
            <a:pathLst>
              <a:path w="173989" h="17779">
                <a:moveTo>
                  <a:pt x="0" y="17193"/>
                </a:moveTo>
                <a:lnTo>
                  <a:pt x="173379" y="17193"/>
                </a:lnTo>
                <a:lnTo>
                  <a:pt x="173379" y="0"/>
                </a:lnTo>
                <a:lnTo>
                  <a:pt x="0" y="0"/>
                </a:lnTo>
                <a:lnTo>
                  <a:pt x="0" y="17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84659" y="5489302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08" y="0"/>
                </a:lnTo>
              </a:path>
            </a:pathLst>
          </a:custGeom>
          <a:ln w="8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84659" y="5543429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08" y="0"/>
                </a:lnTo>
              </a:path>
            </a:pathLst>
          </a:custGeom>
          <a:ln w="82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84659" y="5600867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08" y="0"/>
                </a:lnTo>
              </a:path>
            </a:pathLst>
          </a:custGeom>
          <a:ln w="82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84659" y="5652903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808" y="0"/>
                </a:lnTo>
              </a:path>
            </a:pathLst>
          </a:custGeom>
          <a:ln w="82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115234" y="5423674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48"/>
                </a:lnTo>
              </a:path>
            </a:pathLst>
          </a:custGeom>
          <a:ln w="68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023165" y="5423674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48"/>
                </a:lnTo>
              </a:path>
            </a:pathLst>
          </a:custGeom>
          <a:ln w="6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069895" y="5430887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966"/>
                </a:lnTo>
              </a:path>
            </a:pathLst>
          </a:custGeom>
          <a:ln w="203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65768" y="5398839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501" y="0"/>
                </a:lnTo>
              </a:path>
            </a:pathLst>
          </a:custGeom>
          <a:ln w="20680">
            <a:solidFill>
              <a:srgbClr val="E8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92809" y="6329518"/>
            <a:ext cx="845185" cy="120650"/>
          </a:xfrm>
          <a:custGeom>
            <a:avLst/>
            <a:gdLst/>
            <a:ahLst/>
            <a:cxnLst/>
            <a:rect l="l" t="t" r="r" b="b"/>
            <a:pathLst>
              <a:path w="845185" h="120650">
                <a:moveTo>
                  <a:pt x="845016" y="120165"/>
                </a:moveTo>
                <a:lnTo>
                  <a:pt x="0" y="120165"/>
                </a:lnTo>
                <a:lnTo>
                  <a:pt x="0" y="0"/>
                </a:lnTo>
                <a:lnTo>
                  <a:pt x="845016" y="0"/>
                </a:lnTo>
                <a:lnTo>
                  <a:pt x="845016" y="120165"/>
                </a:lnTo>
                <a:close/>
              </a:path>
            </a:pathLst>
          </a:custGeom>
          <a:solidFill>
            <a:srgbClr val="E8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88025" y="5939378"/>
            <a:ext cx="181610" cy="83820"/>
          </a:xfrm>
          <a:custGeom>
            <a:avLst/>
            <a:gdLst/>
            <a:ahLst/>
            <a:cxnLst/>
            <a:rect l="l" t="t" r="r" b="b"/>
            <a:pathLst>
              <a:path w="181610" h="83820">
                <a:moveTo>
                  <a:pt x="181488" y="0"/>
                </a:moveTo>
                <a:lnTo>
                  <a:pt x="0" y="0"/>
                </a:lnTo>
                <a:lnTo>
                  <a:pt x="0" y="83716"/>
                </a:lnTo>
                <a:lnTo>
                  <a:pt x="181488" y="83716"/>
                </a:lnTo>
                <a:lnTo>
                  <a:pt x="181488" y="0"/>
                </a:lnTo>
                <a:close/>
              </a:path>
            </a:pathLst>
          </a:custGeom>
          <a:solidFill>
            <a:srgbClr val="BC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88025" y="6023091"/>
            <a:ext cx="181610" cy="401320"/>
          </a:xfrm>
          <a:custGeom>
            <a:avLst/>
            <a:gdLst/>
            <a:ahLst/>
            <a:cxnLst/>
            <a:rect l="l" t="t" r="r" b="b"/>
            <a:pathLst>
              <a:path w="181610" h="401320">
                <a:moveTo>
                  <a:pt x="181488" y="0"/>
                </a:moveTo>
                <a:lnTo>
                  <a:pt x="0" y="0"/>
                </a:lnTo>
                <a:lnTo>
                  <a:pt x="0" y="400908"/>
                </a:lnTo>
                <a:lnTo>
                  <a:pt x="181488" y="400908"/>
                </a:lnTo>
                <a:lnTo>
                  <a:pt x="181488" y="0"/>
                </a:lnTo>
                <a:close/>
              </a:path>
            </a:pathLst>
          </a:custGeom>
          <a:solidFill>
            <a:srgbClr val="7235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78878" y="5917220"/>
            <a:ext cx="200025" cy="30480"/>
          </a:xfrm>
          <a:custGeom>
            <a:avLst/>
            <a:gdLst/>
            <a:ahLst/>
            <a:cxnLst/>
            <a:rect l="l" t="t" r="r" b="b"/>
            <a:pathLst>
              <a:path w="200025" h="30479">
                <a:moveTo>
                  <a:pt x="0" y="30451"/>
                </a:moveTo>
                <a:lnTo>
                  <a:pt x="199776" y="30451"/>
                </a:lnTo>
                <a:lnTo>
                  <a:pt x="199776" y="0"/>
                </a:lnTo>
                <a:lnTo>
                  <a:pt x="0" y="0"/>
                </a:lnTo>
                <a:lnTo>
                  <a:pt x="0" y="30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83836" y="5947671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150"/>
                </a:lnTo>
              </a:path>
            </a:pathLst>
          </a:custGeom>
          <a:ln w="9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78878" y="6430050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776" y="0"/>
                </a:lnTo>
              </a:path>
            </a:pathLst>
          </a:custGeom>
          <a:ln w="124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171726" y="5947861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138"/>
                </a:lnTo>
              </a:path>
            </a:pathLst>
          </a:custGeom>
          <a:ln w="138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988790" y="5927702"/>
            <a:ext cx="181610" cy="17145"/>
          </a:xfrm>
          <a:custGeom>
            <a:avLst/>
            <a:gdLst/>
            <a:ahLst/>
            <a:cxnLst/>
            <a:rect l="l" t="t" r="r" b="b"/>
            <a:pathLst>
              <a:path w="181610" h="17145">
                <a:moveTo>
                  <a:pt x="0" y="17104"/>
                </a:moveTo>
                <a:lnTo>
                  <a:pt x="181469" y="17104"/>
                </a:lnTo>
                <a:lnTo>
                  <a:pt x="181469" y="0"/>
                </a:lnTo>
                <a:lnTo>
                  <a:pt x="0" y="0"/>
                </a:lnTo>
                <a:lnTo>
                  <a:pt x="0" y="17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29047" y="6105231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841" y="0"/>
                </a:lnTo>
              </a:path>
            </a:pathLst>
          </a:custGeom>
          <a:ln w="33163">
            <a:solidFill>
              <a:srgbClr val="A0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985049" y="6023083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605" y="0"/>
                </a:lnTo>
              </a:path>
            </a:pathLst>
          </a:custGeom>
          <a:ln w="108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969634" y="5903952"/>
            <a:ext cx="215900" cy="20955"/>
          </a:xfrm>
          <a:custGeom>
            <a:avLst/>
            <a:gdLst/>
            <a:ahLst/>
            <a:cxnLst/>
            <a:rect l="l" t="t" r="r" b="b"/>
            <a:pathLst>
              <a:path w="215900" h="20954">
                <a:moveTo>
                  <a:pt x="0" y="20680"/>
                </a:moveTo>
                <a:lnTo>
                  <a:pt x="215507" y="20680"/>
                </a:lnTo>
                <a:lnTo>
                  <a:pt x="215507" y="0"/>
                </a:lnTo>
                <a:lnTo>
                  <a:pt x="0" y="0"/>
                </a:lnTo>
                <a:lnTo>
                  <a:pt x="0" y="20680"/>
                </a:lnTo>
                <a:close/>
              </a:path>
            </a:pathLst>
          </a:custGeom>
          <a:solidFill>
            <a:srgbClr val="E8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440912" y="5389407"/>
            <a:ext cx="219710" cy="19050"/>
          </a:xfrm>
          <a:custGeom>
            <a:avLst/>
            <a:gdLst/>
            <a:ahLst/>
            <a:cxnLst/>
            <a:rect l="l" t="t" r="r" b="b"/>
            <a:pathLst>
              <a:path w="219710" h="19050">
                <a:moveTo>
                  <a:pt x="0" y="18869"/>
                </a:moveTo>
                <a:lnTo>
                  <a:pt x="219135" y="18869"/>
                </a:lnTo>
                <a:lnTo>
                  <a:pt x="219135" y="0"/>
                </a:lnTo>
                <a:lnTo>
                  <a:pt x="0" y="0"/>
                </a:lnTo>
                <a:lnTo>
                  <a:pt x="0" y="18869"/>
                </a:lnTo>
                <a:close/>
              </a:path>
            </a:pathLst>
          </a:custGeom>
          <a:solidFill>
            <a:srgbClr val="E8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440912" y="574191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135" y="0"/>
                </a:lnTo>
              </a:path>
            </a:pathLst>
          </a:custGeom>
          <a:ln w="18884">
            <a:solidFill>
              <a:srgbClr val="E8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699340" y="574191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128" y="0"/>
                </a:lnTo>
              </a:path>
            </a:pathLst>
          </a:custGeom>
          <a:ln w="18884">
            <a:solidFill>
              <a:srgbClr val="E8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440912" y="6252733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135" y="0"/>
                </a:lnTo>
              </a:path>
            </a:pathLst>
          </a:custGeom>
          <a:ln w="18877">
            <a:solidFill>
              <a:srgbClr val="E8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99340" y="6252733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128" y="0"/>
                </a:lnTo>
              </a:path>
            </a:pathLst>
          </a:custGeom>
          <a:ln w="18877">
            <a:solidFill>
              <a:srgbClr val="E8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965991" y="5741914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664" y="0"/>
                </a:lnTo>
              </a:path>
            </a:pathLst>
          </a:custGeom>
          <a:ln w="18884">
            <a:solidFill>
              <a:srgbClr val="E8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771869" y="4421218"/>
            <a:ext cx="81280" cy="157480"/>
          </a:xfrm>
          <a:custGeom>
            <a:avLst/>
            <a:gdLst/>
            <a:ahLst/>
            <a:cxnLst/>
            <a:rect l="l" t="t" r="r" b="b"/>
            <a:pathLst>
              <a:path w="81280" h="157479">
                <a:moveTo>
                  <a:pt x="80844" y="157414"/>
                </a:moveTo>
                <a:lnTo>
                  <a:pt x="0" y="157414"/>
                </a:lnTo>
                <a:lnTo>
                  <a:pt x="0" y="0"/>
                </a:lnTo>
                <a:lnTo>
                  <a:pt x="80844" y="0"/>
                </a:lnTo>
                <a:lnTo>
                  <a:pt x="80844" y="157414"/>
                </a:lnTo>
                <a:close/>
              </a:path>
            </a:pathLst>
          </a:custGeom>
          <a:solidFill>
            <a:srgbClr val="C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757006" y="440732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427" y="0"/>
                </a:lnTo>
              </a:path>
            </a:pathLst>
          </a:custGeom>
          <a:ln w="27780">
            <a:solidFill>
              <a:srgbClr val="B43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86184" y="4556358"/>
            <a:ext cx="400685" cy="726440"/>
          </a:xfrm>
          <a:custGeom>
            <a:avLst/>
            <a:gdLst/>
            <a:ahLst/>
            <a:cxnLst/>
            <a:rect l="l" t="t" r="r" b="b"/>
            <a:pathLst>
              <a:path w="400685" h="726439">
                <a:moveTo>
                  <a:pt x="13248" y="726355"/>
                </a:moveTo>
                <a:lnTo>
                  <a:pt x="0" y="716084"/>
                </a:lnTo>
                <a:lnTo>
                  <a:pt x="387417" y="0"/>
                </a:lnTo>
                <a:lnTo>
                  <a:pt x="400659" y="10278"/>
                </a:lnTo>
                <a:lnTo>
                  <a:pt x="13248" y="726355"/>
                </a:lnTo>
                <a:close/>
              </a:path>
            </a:pathLst>
          </a:custGeom>
          <a:solidFill>
            <a:srgbClr val="B96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37266" y="4556281"/>
            <a:ext cx="408940" cy="727075"/>
          </a:xfrm>
          <a:custGeom>
            <a:avLst/>
            <a:gdLst/>
            <a:ahLst/>
            <a:cxnLst/>
            <a:rect l="l" t="t" r="r" b="b"/>
            <a:pathLst>
              <a:path w="408939" h="727075">
                <a:moveTo>
                  <a:pt x="395774" y="726505"/>
                </a:moveTo>
                <a:lnTo>
                  <a:pt x="0" y="10432"/>
                </a:lnTo>
                <a:lnTo>
                  <a:pt x="13164" y="0"/>
                </a:lnTo>
                <a:lnTo>
                  <a:pt x="408939" y="716072"/>
                </a:lnTo>
                <a:lnTo>
                  <a:pt x="395774" y="726505"/>
                </a:lnTo>
                <a:close/>
              </a:path>
            </a:pathLst>
          </a:custGeom>
          <a:solidFill>
            <a:srgbClr val="B96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768256" y="4711641"/>
            <a:ext cx="83185" cy="99695"/>
          </a:xfrm>
          <a:custGeom>
            <a:avLst/>
            <a:gdLst/>
            <a:ahLst/>
            <a:cxnLst/>
            <a:rect l="l" t="t" r="r" b="b"/>
            <a:pathLst>
              <a:path w="83185" h="99695">
                <a:moveTo>
                  <a:pt x="41515" y="44635"/>
                </a:moveTo>
                <a:lnTo>
                  <a:pt x="32253" y="13696"/>
                </a:lnTo>
                <a:lnTo>
                  <a:pt x="32756" y="9511"/>
                </a:lnTo>
                <a:lnTo>
                  <a:pt x="41510" y="0"/>
                </a:lnTo>
                <a:lnTo>
                  <a:pt x="43715" y="380"/>
                </a:lnTo>
                <a:lnTo>
                  <a:pt x="50770" y="13696"/>
                </a:lnTo>
                <a:lnTo>
                  <a:pt x="50593" y="18642"/>
                </a:lnTo>
                <a:lnTo>
                  <a:pt x="49622" y="24348"/>
                </a:lnTo>
                <a:lnTo>
                  <a:pt x="47743" y="30816"/>
                </a:lnTo>
                <a:lnTo>
                  <a:pt x="44843" y="38044"/>
                </a:lnTo>
                <a:lnTo>
                  <a:pt x="41515" y="44635"/>
                </a:lnTo>
                <a:close/>
              </a:path>
              <a:path w="83185" h="99695">
                <a:moveTo>
                  <a:pt x="38189" y="49047"/>
                </a:moveTo>
                <a:lnTo>
                  <a:pt x="35525" y="44635"/>
                </a:lnTo>
                <a:lnTo>
                  <a:pt x="28882" y="35125"/>
                </a:lnTo>
                <a:lnTo>
                  <a:pt x="20763" y="24852"/>
                </a:lnTo>
                <a:lnTo>
                  <a:pt x="29340" y="34577"/>
                </a:lnTo>
                <a:lnTo>
                  <a:pt x="37281" y="42535"/>
                </a:lnTo>
                <a:lnTo>
                  <a:pt x="40964" y="45726"/>
                </a:lnTo>
                <a:lnTo>
                  <a:pt x="40808" y="46034"/>
                </a:lnTo>
                <a:lnTo>
                  <a:pt x="39821" y="47670"/>
                </a:lnTo>
                <a:lnTo>
                  <a:pt x="38443" y="48863"/>
                </a:lnTo>
                <a:lnTo>
                  <a:pt x="38189" y="49047"/>
                </a:lnTo>
                <a:close/>
              </a:path>
              <a:path w="83185" h="99695">
                <a:moveTo>
                  <a:pt x="44842" y="49048"/>
                </a:moveTo>
                <a:lnTo>
                  <a:pt x="44587" y="48863"/>
                </a:lnTo>
                <a:lnTo>
                  <a:pt x="43209" y="47670"/>
                </a:lnTo>
                <a:lnTo>
                  <a:pt x="42221" y="46034"/>
                </a:lnTo>
                <a:lnTo>
                  <a:pt x="42066" y="45725"/>
                </a:lnTo>
                <a:lnTo>
                  <a:pt x="45751" y="42535"/>
                </a:lnTo>
                <a:lnTo>
                  <a:pt x="53694" y="34577"/>
                </a:lnTo>
                <a:lnTo>
                  <a:pt x="62272" y="24852"/>
                </a:lnTo>
                <a:lnTo>
                  <a:pt x="54151" y="35125"/>
                </a:lnTo>
                <a:lnTo>
                  <a:pt x="47506" y="44637"/>
                </a:lnTo>
                <a:lnTo>
                  <a:pt x="44842" y="49048"/>
                </a:lnTo>
                <a:close/>
              </a:path>
              <a:path w="83185" h="99695">
                <a:moveTo>
                  <a:pt x="11437" y="60799"/>
                </a:moveTo>
                <a:lnTo>
                  <a:pt x="0" y="49711"/>
                </a:lnTo>
                <a:lnTo>
                  <a:pt x="317" y="47072"/>
                </a:lnTo>
                <a:lnTo>
                  <a:pt x="11437" y="38625"/>
                </a:lnTo>
                <a:lnTo>
                  <a:pt x="15567" y="38837"/>
                </a:lnTo>
                <a:lnTo>
                  <a:pt x="20333" y="40001"/>
                </a:lnTo>
                <a:lnTo>
                  <a:pt x="25734" y="42252"/>
                </a:lnTo>
                <a:lnTo>
                  <a:pt x="31771" y="45726"/>
                </a:lnTo>
                <a:lnTo>
                  <a:pt x="37272" y="49711"/>
                </a:lnTo>
                <a:lnTo>
                  <a:pt x="31771" y="53696"/>
                </a:lnTo>
                <a:lnTo>
                  <a:pt x="25734" y="57170"/>
                </a:lnTo>
                <a:lnTo>
                  <a:pt x="20333" y="59422"/>
                </a:lnTo>
                <a:lnTo>
                  <a:pt x="15567" y="60586"/>
                </a:lnTo>
                <a:lnTo>
                  <a:pt x="11437" y="60799"/>
                </a:lnTo>
                <a:close/>
              </a:path>
              <a:path w="83185" h="99695">
                <a:moveTo>
                  <a:pt x="71586" y="60799"/>
                </a:moveTo>
                <a:lnTo>
                  <a:pt x="45757" y="49711"/>
                </a:lnTo>
                <a:lnTo>
                  <a:pt x="51258" y="45725"/>
                </a:lnTo>
                <a:lnTo>
                  <a:pt x="57292" y="42252"/>
                </a:lnTo>
                <a:lnTo>
                  <a:pt x="62692" y="40001"/>
                </a:lnTo>
                <a:lnTo>
                  <a:pt x="67457" y="38837"/>
                </a:lnTo>
                <a:lnTo>
                  <a:pt x="71586" y="38625"/>
                </a:lnTo>
                <a:lnTo>
                  <a:pt x="75081" y="39227"/>
                </a:lnTo>
                <a:lnTo>
                  <a:pt x="83022" y="49712"/>
                </a:lnTo>
                <a:lnTo>
                  <a:pt x="82704" y="52353"/>
                </a:lnTo>
                <a:lnTo>
                  <a:pt x="71586" y="60799"/>
                </a:lnTo>
                <a:close/>
              </a:path>
              <a:path w="83185" h="99695">
                <a:moveTo>
                  <a:pt x="41515" y="46203"/>
                </a:moveTo>
                <a:lnTo>
                  <a:pt x="40964" y="45725"/>
                </a:lnTo>
                <a:lnTo>
                  <a:pt x="41515" y="44635"/>
                </a:lnTo>
                <a:lnTo>
                  <a:pt x="42066" y="45726"/>
                </a:lnTo>
                <a:lnTo>
                  <a:pt x="41515" y="46203"/>
                </a:lnTo>
                <a:close/>
              </a:path>
              <a:path w="83185" h="99695">
                <a:moveTo>
                  <a:pt x="39821" y="47670"/>
                </a:moveTo>
                <a:lnTo>
                  <a:pt x="40808" y="46034"/>
                </a:lnTo>
                <a:lnTo>
                  <a:pt x="40964" y="45725"/>
                </a:lnTo>
                <a:lnTo>
                  <a:pt x="41515" y="46203"/>
                </a:lnTo>
                <a:lnTo>
                  <a:pt x="39821" y="47670"/>
                </a:lnTo>
                <a:close/>
              </a:path>
              <a:path w="83185" h="99695">
                <a:moveTo>
                  <a:pt x="43209" y="47670"/>
                </a:moveTo>
                <a:lnTo>
                  <a:pt x="41515" y="46203"/>
                </a:lnTo>
                <a:lnTo>
                  <a:pt x="42066" y="45726"/>
                </a:lnTo>
                <a:lnTo>
                  <a:pt x="42221" y="46034"/>
                </a:lnTo>
                <a:lnTo>
                  <a:pt x="43209" y="47670"/>
                </a:lnTo>
                <a:close/>
              </a:path>
              <a:path w="83185" h="99695">
                <a:moveTo>
                  <a:pt x="41515" y="53219"/>
                </a:moveTo>
                <a:lnTo>
                  <a:pt x="39821" y="51751"/>
                </a:lnTo>
                <a:lnTo>
                  <a:pt x="38589" y="49711"/>
                </a:lnTo>
                <a:lnTo>
                  <a:pt x="39821" y="47670"/>
                </a:lnTo>
                <a:lnTo>
                  <a:pt x="41515" y="46203"/>
                </a:lnTo>
                <a:lnTo>
                  <a:pt x="43209" y="47670"/>
                </a:lnTo>
                <a:lnTo>
                  <a:pt x="44441" y="49712"/>
                </a:lnTo>
                <a:lnTo>
                  <a:pt x="43209" y="51751"/>
                </a:lnTo>
                <a:lnTo>
                  <a:pt x="41515" y="53219"/>
                </a:lnTo>
                <a:close/>
              </a:path>
              <a:path w="83185" h="99695">
                <a:moveTo>
                  <a:pt x="44442" y="49711"/>
                </a:moveTo>
                <a:lnTo>
                  <a:pt x="43209" y="47670"/>
                </a:lnTo>
                <a:lnTo>
                  <a:pt x="44587" y="48863"/>
                </a:lnTo>
                <a:lnTo>
                  <a:pt x="44842" y="49048"/>
                </a:lnTo>
                <a:lnTo>
                  <a:pt x="44442" y="49711"/>
                </a:lnTo>
                <a:close/>
              </a:path>
              <a:path w="83185" h="99695">
                <a:moveTo>
                  <a:pt x="38589" y="49711"/>
                </a:moveTo>
                <a:lnTo>
                  <a:pt x="38189" y="49047"/>
                </a:lnTo>
                <a:lnTo>
                  <a:pt x="38443" y="48863"/>
                </a:lnTo>
                <a:lnTo>
                  <a:pt x="39821" y="47670"/>
                </a:lnTo>
                <a:lnTo>
                  <a:pt x="38589" y="49711"/>
                </a:lnTo>
                <a:close/>
              </a:path>
              <a:path w="83185" h="99695">
                <a:moveTo>
                  <a:pt x="38188" y="50374"/>
                </a:moveTo>
                <a:lnTo>
                  <a:pt x="37273" y="49711"/>
                </a:lnTo>
                <a:lnTo>
                  <a:pt x="38189" y="49048"/>
                </a:lnTo>
                <a:lnTo>
                  <a:pt x="38588" y="49712"/>
                </a:lnTo>
                <a:lnTo>
                  <a:pt x="38188" y="50374"/>
                </a:lnTo>
                <a:close/>
              </a:path>
              <a:path w="83185" h="99695">
                <a:moveTo>
                  <a:pt x="44842" y="50374"/>
                </a:moveTo>
                <a:lnTo>
                  <a:pt x="44442" y="49711"/>
                </a:lnTo>
                <a:lnTo>
                  <a:pt x="44842" y="49048"/>
                </a:lnTo>
                <a:lnTo>
                  <a:pt x="45757" y="49711"/>
                </a:lnTo>
                <a:lnTo>
                  <a:pt x="44842" y="50374"/>
                </a:lnTo>
                <a:close/>
              </a:path>
              <a:path w="83185" h="99695">
                <a:moveTo>
                  <a:pt x="39821" y="51751"/>
                </a:moveTo>
                <a:lnTo>
                  <a:pt x="38443" y="50559"/>
                </a:lnTo>
                <a:lnTo>
                  <a:pt x="38188" y="50374"/>
                </a:lnTo>
                <a:lnTo>
                  <a:pt x="38589" y="49711"/>
                </a:lnTo>
                <a:lnTo>
                  <a:pt x="39821" y="51751"/>
                </a:lnTo>
                <a:close/>
              </a:path>
              <a:path w="83185" h="99695">
                <a:moveTo>
                  <a:pt x="43209" y="51751"/>
                </a:moveTo>
                <a:lnTo>
                  <a:pt x="44442" y="49711"/>
                </a:lnTo>
                <a:lnTo>
                  <a:pt x="44842" y="50374"/>
                </a:lnTo>
                <a:lnTo>
                  <a:pt x="44587" y="50559"/>
                </a:lnTo>
                <a:lnTo>
                  <a:pt x="43209" y="51751"/>
                </a:lnTo>
                <a:close/>
              </a:path>
              <a:path w="83185" h="99695">
                <a:moveTo>
                  <a:pt x="62272" y="74568"/>
                </a:moveTo>
                <a:lnTo>
                  <a:pt x="53694" y="64843"/>
                </a:lnTo>
                <a:lnTo>
                  <a:pt x="45751" y="56886"/>
                </a:lnTo>
                <a:lnTo>
                  <a:pt x="42066" y="53695"/>
                </a:lnTo>
                <a:lnTo>
                  <a:pt x="42221" y="53388"/>
                </a:lnTo>
                <a:lnTo>
                  <a:pt x="43209" y="51751"/>
                </a:lnTo>
                <a:lnTo>
                  <a:pt x="44587" y="50559"/>
                </a:lnTo>
                <a:lnTo>
                  <a:pt x="44842" y="50374"/>
                </a:lnTo>
                <a:lnTo>
                  <a:pt x="47507" y="54786"/>
                </a:lnTo>
                <a:lnTo>
                  <a:pt x="54151" y="64295"/>
                </a:lnTo>
                <a:lnTo>
                  <a:pt x="62272" y="74568"/>
                </a:lnTo>
                <a:close/>
              </a:path>
              <a:path w="83185" h="99695">
                <a:moveTo>
                  <a:pt x="20763" y="74568"/>
                </a:moveTo>
                <a:lnTo>
                  <a:pt x="28882" y="64295"/>
                </a:lnTo>
                <a:lnTo>
                  <a:pt x="35526" y="54784"/>
                </a:lnTo>
                <a:lnTo>
                  <a:pt x="38188" y="50374"/>
                </a:lnTo>
                <a:lnTo>
                  <a:pt x="38443" y="50559"/>
                </a:lnTo>
                <a:lnTo>
                  <a:pt x="39821" y="51751"/>
                </a:lnTo>
                <a:lnTo>
                  <a:pt x="40808" y="53388"/>
                </a:lnTo>
                <a:lnTo>
                  <a:pt x="40964" y="53696"/>
                </a:lnTo>
                <a:lnTo>
                  <a:pt x="37281" y="56886"/>
                </a:lnTo>
                <a:lnTo>
                  <a:pt x="29340" y="64843"/>
                </a:lnTo>
                <a:lnTo>
                  <a:pt x="20763" y="74568"/>
                </a:lnTo>
                <a:close/>
              </a:path>
              <a:path w="83185" h="99695">
                <a:moveTo>
                  <a:pt x="40964" y="53696"/>
                </a:moveTo>
                <a:lnTo>
                  <a:pt x="40808" y="53388"/>
                </a:lnTo>
                <a:lnTo>
                  <a:pt x="39821" y="51751"/>
                </a:lnTo>
                <a:lnTo>
                  <a:pt x="41515" y="53219"/>
                </a:lnTo>
                <a:lnTo>
                  <a:pt x="40964" y="53696"/>
                </a:lnTo>
                <a:close/>
              </a:path>
              <a:path w="83185" h="99695">
                <a:moveTo>
                  <a:pt x="42066" y="53695"/>
                </a:moveTo>
                <a:lnTo>
                  <a:pt x="41515" y="53219"/>
                </a:lnTo>
                <a:lnTo>
                  <a:pt x="43209" y="51751"/>
                </a:lnTo>
                <a:lnTo>
                  <a:pt x="42221" y="53388"/>
                </a:lnTo>
                <a:lnTo>
                  <a:pt x="42066" y="53695"/>
                </a:lnTo>
                <a:close/>
              </a:path>
              <a:path w="83185" h="99695">
                <a:moveTo>
                  <a:pt x="41515" y="54786"/>
                </a:moveTo>
                <a:lnTo>
                  <a:pt x="40965" y="53695"/>
                </a:lnTo>
                <a:lnTo>
                  <a:pt x="41515" y="53219"/>
                </a:lnTo>
                <a:lnTo>
                  <a:pt x="42066" y="53696"/>
                </a:lnTo>
                <a:lnTo>
                  <a:pt x="41515" y="54786"/>
                </a:lnTo>
                <a:close/>
              </a:path>
              <a:path w="83185" h="99695">
                <a:moveTo>
                  <a:pt x="41510" y="99425"/>
                </a:moveTo>
                <a:lnTo>
                  <a:pt x="32253" y="85728"/>
                </a:lnTo>
                <a:lnTo>
                  <a:pt x="32431" y="80782"/>
                </a:lnTo>
                <a:lnTo>
                  <a:pt x="33404" y="75075"/>
                </a:lnTo>
                <a:lnTo>
                  <a:pt x="35284" y="68607"/>
                </a:lnTo>
                <a:lnTo>
                  <a:pt x="38185" y="61378"/>
                </a:lnTo>
                <a:lnTo>
                  <a:pt x="41515" y="54786"/>
                </a:lnTo>
                <a:lnTo>
                  <a:pt x="44843" y="61378"/>
                </a:lnTo>
                <a:lnTo>
                  <a:pt x="47743" y="68607"/>
                </a:lnTo>
                <a:lnTo>
                  <a:pt x="49622" y="75075"/>
                </a:lnTo>
                <a:lnTo>
                  <a:pt x="50593" y="80782"/>
                </a:lnTo>
                <a:lnTo>
                  <a:pt x="50770" y="85728"/>
                </a:lnTo>
                <a:lnTo>
                  <a:pt x="50267" y="89913"/>
                </a:lnTo>
                <a:lnTo>
                  <a:pt x="41510" y="99425"/>
                </a:lnTo>
                <a:close/>
              </a:path>
            </a:pathLst>
          </a:custGeom>
          <a:solidFill>
            <a:srgbClr val="E8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982165" y="5072282"/>
            <a:ext cx="83185" cy="99695"/>
          </a:xfrm>
          <a:custGeom>
            <a:avLst/>
            <a:gdLst/>
            <a:ahLst/>
            <a:cxnLst/>
            <a:rect l="l" t="t" r="r" b="b"/>
            <a:pathLst>
              <a:path w="83185" h="99695">
                <a:moveTo>
                  <a:pt x="41511" y="44636"/>
                </a:moveTo>
                <a:lnTo>
                  <a:pt x="32253" y="13696"/>
                </a:lnTo>
                <a:lnTo>
                  <a:pt x="32756" y="9511"/>
                </a:lnTo>
                <a:lnTo>
                  <a:pt x="41512" y="0"/>
                </a:lnTo>
                <a:lnTo>
                  <a:pt x="43717" y="380"/>
                </a:lnTo>
                <a:lnTo>
                  <a:pt x="50771" y="13696"/>
                </a:lnTo>
                <a:lnTo>
                  <a:pt x="50593" y="18642"/>
                </a:lnTo>
                <a:lnTo>
                  <a:pt x="49621" y="24348"/>
                </a:lnTo>
                <a:lnTo>
                  <a:pt x="47741" y="30816"/>
                </a:lnTo>
                <a:lnTo>
                  <a:pt x="44841" y="38044"/>
                </a:lnTo>
                <a:lnTo>
                  <a:pt x="41511" y="44636"/>
                </a:lnTo>
                <a:close/>
              </a:path>
              <a:path w="83185" h="99695">
                <a:moveTo>
                  <a:pt x="38184" y="49049"/>
                </a:moveTo>
                <a:lnTo>
                  <a:pt x="35519" y="44636"/>
                </a:lnTo>
                <a:lnTo>
                  <a:pt x="28876" y="35128"/>
                </a:lnTo>
                <a:lnTo>
                  <a:pt x="20756" y="24856"/>
                </a:lnTo>
                <a:lnTo>
                  <a:pt x="29334" y="34580"/>
                </a:lnTo>
                <a:lnTo>
                  <a:pt x="37276" y="42537"/>
                </a:lnTo>
                <a:lnTo>
                  <a:pt x="40960" y="45727"/>
                </a:lnTo>
                <a:lnTo>
                  <a:pt x="40805" y="46034"/>
                </a:lnTo>
                <a:lnTo>
                  <a:pt x="39816" y="47672"/>
                </a:lnTo>
                <a:lnTo>
                  <a:pt x="38439" y="48865"/>
                </a:lnTo>
                <a:lnTo>
                  <a:pt x="38184" y="49049"/>
                </a:lnTo>
                <a:close/>
              </a:path>
              <a:path w="83185" h="99695">
                <a:moveTo>
                  <a:pt x="44838" y="49049"/>
                </a:moveTo>
                <a:lnTo>
                  <a:pt x="44583" y="48865"/>
                </a:lnTo>
                <a:lnTo>
                  <a:pt x="43207" y="47672"/>
                </a:lnTo>
                <a:lnTo>
                  <a:pt x="42217" y="46034"/>
                </a:lnTo>
                <a:lnTo>
                  <a:pt x="42064" y="45726"/>
                </a:lnTo>
                <a:lnTo>
                  <a:pt x="45746" y="42537"/>
                </a:lnTo>
                <a:lnTo>
                  <a:pt x="53688" y="34580"/>
                </a:lnTo>
                <a:lnTo>
                  <a:pt x="62265" y="24856"/>
                </a:lnTo>
                <a:lnTo>
                  <a:pt x="54145" y="35128"/>
                </a:lnTo>
                <a:lnTo>
                  <a:pt x="47501" y="44639"/>
                </a:lnTo>
                <a:lnTo>
                  <a:pt x="44838" y="49049"/>
                </a:lnTo>
                <a:close/>
              </a:path>
              <a:path w="83185" h="99695">
                <a:moveTo>
                  <a:pt x="11436" y="60799"/>
                </a:moveTo>
                <a:lnTo>
                  <a:pt x="0" y="49712"/>
                </a:lnTo>
                <a:lnTo>
                  <a:pt x="317" y="47071"/>
                </a:lnTo>
                <a:lnTo>
                  <a:pt x="11436" y="38624"/>
                </a:lnTo>
                <a:lnTo>
                  <a:pt x="15566" y="38837"/>
                </a:lnTo>
                <a:lnTo>
                  <a:pt x="20331" y="40001"/>
                </a:lnTo>
                <a:lnTo>
                  <a:pt x="25732" y="42252"/>
                </a:lnTo>
                <a:lnTo>
                  <a:pt x="31769" y="45727"/>
                </a:lnTo>
                <a:lnTo>
                  <a:pt x="37270" y="49712"/>
                </a:lnTo>
                <a:lnTo>
                  <a:pt x="31768" y="53697"/>
                </a:lnTo>
                <a:lnTo>
                  <a:pt x="25732" y="57171"/>
                </a:lnTo>
                <a:lnTo>
                  <a:pt x="20331" y="59422"/>
                </a:lnTo>
                <a:lnTo>
                  <a:pt x="15566" y="60586"/>
                </a:lnTo>
                <a:lnTo>
                  <a:pt x="11436" y="60799"/>
                </a:lnTo>
                <a:close/>
              </a:path>
              <a:path w="83185" h="99695">
                <a:moveTo>
                  <a:pt x="71587" y="60799"/>
                </a:moveTo>
                <a:lnTo>
                  <a:pt x="45753" y="49712"/>
                </a:lnTo>
                <a:lnTo>
                  <a:pt x="51255" y="45726"/>
                </a:lnTo>
                <a:lnTo>
                  <a:pt x="57291" y="42252"/>
                </a:lnTo>
                <a:lnTo>
                  <a:pt x="62692" y="40001"/>
                </a:lnTo>
                <a:lnTo>
                  <a:pt x="67457" y="38837"/>
                </a:lnTo>
                <a:lnTo>
                  <a:pt x="71587" y="38624"/>
                </a:lnTo>
                <a:lnTo>
                  <a:pt x="75082" y="39227"/>
                </a:lnTo>
                <a:lnTo>
                  <a:pt x="83024" y="49712"/>
                </a:lnTo>
                <a:lnTo>
                  <a:pt x="82707" y="52352"/>
                </a:lnTo>
                <a:lnTo>
                  <a:pt x="71587" y="60799"/>
                </a:lnTo>
                <a:close/>
              </a:path>
              <a:path w="83185" h="99695">
                <a:moveTo>
                  <a:pt x="41511" y="46204"/>
                </a:moveTo>
                <a:lnTo>
                  <a:pt x="40961" y="45726"/>
                </a:lnTo>
                <a:lnTo>
                  <a:pt x="41511" y="44636"/>
                </a:lnTo>
                <a:lnTo>
                  <a:pt x="42062" y="45727"/>
                </a:lnTo>
                <a:lnTo>
                  <a:pt x="41511" y="46204"/>
                </a:lnTo>
                <a:close/>
              </a:path>
              <a:path w="83185" h="99695">
                <a:moveTo>
                  <a:pt x="43207" y="47672"/>
                </a:moveTo>
                <a:lnTo>
                  <a:pt x="41511" y="46204"/>
                </a:lnTo>
                <a:lnTo>
                  <a:pt x="42062" y="45727"/>
                </a:lnTo>
                <a:lnTo>
                  <a:pt x="42217" y="46034"/>
                </a:lnTo>
                <a:lnTo>
                  <a:pt x="43207" y="47672"/>
                </a:lnTo>
                <a:close/>
              </a:path>
              <a:path w="83185" h="99695">
                <a:moveTo>
                  <a:pt x="39816" y="47672"/>
                </a:moveTo>
                <a:lnTo>
                  <a:pt x="40805" y="46034"/>
                </a:lnTo>
                <a:lnTo>
                  <a:pt x="40960" y="45727"/>
                </a:lnTo>
                <a:lnTo>
                  <a:pt x="41511" y="46204"/>
                </a:lnTo>
                <a:lnTo>
                  <a:pt x="39816" y="47672"/>
                </a:lnTo>
                <a:close/>
              </a:path>
              <a:path w="83185" h="99695">
                <a:moveTo>
                  <a:pt x="41511" y="53219"/>
                </a:moveTo>
                <a:lnTo>
                  <a:pt x="39816" y="51751"/>
                </a:lnTo>
                <a:lnTo>
                  <a:pt x="38584" y="49712"/>
                </a:lnTo>
                <a:lnTo>
                  <a:pt x="39816" y="47672"/>
                </a:lnTo>
                <a:lnTo>
                  <a:pt x="41511" y="46204"/>
                </a:lnTo>
                <a:lnTo>
                  <a:pt x="43207" y="47672"/>
                </a:lnTo>
                <a:lnTo>
                  <a:pt x="44438" y="49712"/>
                </a:lnTo>
                <a:lnTo>
                  <a:pt x="43207" y="51751"/>
                </a:lnTo>
                <a:lnTo>
                  <a:pt x="41511" y="53219"/>
                </a:lnTo>
                <a:close/>
              </a:path>
              <a:path w="83185" h="99695">
                <a:moveTo>
                  <a:pt x="38584" y="49712"/>
                </a:moveTo>
                <a:lnTo>
                  <a:pt x="38184" y="49049"/>
                </a:lnTo>
                <a:lnTo>
                  <a:pt x="38439" y="48865"/>
                </a:lnTo>
                <a:lnTo>
                  <a:pt x="39816" y="47672"/>
                </a:lnTo>
                <a:lnTo>
                  <a:pt x="38584" y="49712"/>
                </a:lnTo>
                <a:close/>
              </a:path>
              <a:path w="83185" h="99695">
                <a:moveTo>
                  <a:pt x="44438" y="49712"/>
                </a:moveTo>
                <a:lnTo>
                  <a:pt x="43207" y="47672"/>
                </a:lnTo>
                <a:lnTo>
                  <a:pt x="44583" y="48865"/>
                </a:lnTo>
                <a:lnTo>
                  <a:pt x="44838" y="49049"/>
                </a:lnTo>
                <a:lnTo>
                  <a:pt x="44438" y="49712"/>
                </a:lnTo>
                <a:close/>
              </a:path>
              <a:path w="83185" h="99695">
                <a:moveTo>
                  <a:pt x="44838" y="50374"/>
                </a:moveTo>
                <a:lnTo>
                  <a:pt x="44438" y="49712"/>
                </a:lnTo>
                <a:lnTo>
                  <a:pt x="44838" y="49049"/>
                </a:lnTo>
                <a:lnTo>
                  <a:pt x="45753" y="49712"/>
                </a:lnTo>
                <a:lnTo>
                  <a:pt x="44838" y="50374"/>
                </a:lnTo>
                <a:close/>
              </a:path>
              <a:path w="83185" h="99695">
                <a:moveTo>
                  <a:pt x="38184" y="50374"/>
                </a:moveTo>
                <a:lnTo>
                  <a:pt x="37270" y="49712"/>
                </a:lnTo>
                <a:lnTo>
                  <a:pt x="38184" y="49049"/>
                </a:lnTo>
                <a:lnTo>
                  <a:pt x="38584" y="49712"/>
                </a:lnTo>
                <a:lnTo>
                  <a:pt x="38184" y="50374"/>
                </a:lnTo>
                <a:close/>
              </a:path>
              <a:path w="83185" h="99695">
                <a:moveTo>
                  <a:pt x="39816" y="51751"/>
                </a:moveTo>
                <a:lnTo>
                  <a:pt x="38439" y="50558"/>
                </a:lnTo>
                <a:lnTo>
                  <a:pt x="38184" y="50374"/>
                </a:lnTo>
                <a:lnTo>
                  <a:pt x="38584" y="49712"/>
                </a:lnTo>
                <a:lnTo>
                  <a:pt x="39816" y="51751"/>
                </a:lnTo>
                <a:close/>
              </a:path>
              <a:path w="83185" h="99695">
                <a:moveTo>
                  <a:pt x="43207" y="51751"/>
                </a:moveTo>
                <a:lnTo>
                  <a:pt x="44438" y="49712"/>
                </a:lnTo>
                <a:lnTo>
                  <a:pt x="44838" y="50374"/>
                </a:lnTo>
                <a:lnTo>
                  <a:pt x="44583" y="50558"/>
                </a:lnTo>
                <a:lnTo>
                  <a:pt x="43207" y="51751"/>
                </a:lnTo>
                <a:close/>
              </a:path>
              <a:path w="83185" h="99695">
                <a:moveTo>
                  <a:pt x="20756" y="74568"/>
                </a:moveTo>
                <a:lnTo>
                  <a:pt x="28876" y="64295"/>
                </a:lnTo>
                <a:lnTo>
                  <a:pt x="35522" y="54784"/>
                </a:lnTo>
                <a:lnTo>
                  <a:pt x="38185" y="50374"/>
                </a:lnTo>
                <a:lnTo>
                  <a:pt x="38439" y="50558"/>
                </a:lnTo>
                <a:lnTo>
                  <a:pt x="39816" y="51751"/>
                </a:lnTo>
                <a:lnTo>
                  <a:pt x="40805" y="53389"/>
                </a:lnTo>
                <a:lnTo>
                  <a:pt x="40959" y="53697"/>
                </a:lnTo>
                <a:lnTo>
                  <a:pt x="37276" y="56886"/>
                </a:lnTo>
                <a:lnTo>
                  <a:pt x="29334" y="64843"/>
                </a:lnTo>
                <a:lnTo>
                  <a:pt x="20756" y="74568"/>
                </a:lnTo>
                <a:close/>
              </a:path>
              <a:path w="83185" h="99695">
                <a:moveTo>
                  <a:pt x="62265" y="74568"/>
                </a:moveTo>
                <a:lnTo>
                  <a:pt x="53688" y="64843"/>
                </a:lnTo>
                <a:lnTo>
                  <a:pt x="45746" y="56886"/>
                </a:lnTo>
                <a:lnTo>
                  <a:pt x="42062" y="53696"/>
                </a:lnTo>
                <a:lnTo>
                  <a:pt x="42217" y="53389"/>
                </a:lnTo>
                <a:lnTo>
                  <a:pt x="43207" y="51751"/>
                </a:lnTo>
                <a:lnTo>
                  <a:pt x="44583" y="50558"/>
                </a:lnTo>
                <a:lnTo>
                  <a:pt x="44838" y="50374"/>
                </a:lnTo>
                <a:lnTo>
                  <a:pt x="47503" y="54787"/>
                </a:lnTo>
                <a:lnTo>
                  <a:pt x="54145" y="64295"/>
                </a:lnTo>
                <a:lnTo>
                  <a:pt x="62265" y="74568"/>
                </a:lnTo>
                <a:close/>
              </a:path>
              <a:path w="83185" h="99695">
                <a:moveTo>
                  <a:pt x="42062" y="53696"/>
                </a:moveTo>
                <a:lnTo>
                  <a:pt x="41511" y="53219"/>
                </a:lnTo>
                <a:lnTo>
                  <a:pt x="43207" y="51751"/>
                </a:lnTo>
                <a:lnTo>
                  <a:pt x="42217" y="53389"/>
                </a:lnTo>
                <a:lnTo>
                  <a:pt x="42062" y="53696"/>
                </a:lnTo>
                <a:close/>
              </a:path>
              <a:path w="83185" h="99695">
                <a:moveTo>
                  <a:pt x="40960" y="53696"/>
                </a:moveTo>
                <a:lnTo>
                  <a:pt x="40805" y="53389"/>
                </a:lnTo>
                <a:lnTo>
                  <a:pt x="39816" y="51751"/>
                </a:lnTo>
                <a:lnTo>
                  <a:pt x="41511" y="53219"/>
                </a:lnTo>
                <a:lnTo>
                  <a:pt x="40960" y="53696"/>
                </a:lnTo>
                <a:close/>
              </a:path>
              <a:path w="83185" h="99695">
                <a:moveTo>
                  <a:pt x="41511" y="54787"/>
                </a:moveTo>
                <a:lnTo>
                  <a:pt x="40960" y="53696"/>
                </a:lnTo>
                <a:lnTo>
                  <a:pt x="41511" y="53219"/>
                </a:lnTo>
                <a:lnTo>
                  <a:pt x="42062" y="53697"/>
                </a:lnTo>
                <a:lnTo>
                  <a:pt x="41511" y="54787"/>
                </a:lnTo>
                <a:close/>
              </a:path>
              <a:path w="83185" h="99695">
                <a:moveTo>
                  <a:pt x="41512" y="99424"/>
                </a:moveTo>
                <a:lnTo>
                  <a:pt x="32253" y="85727"/>
                </a:lnTo>
                <a:lnTo>
                  <a:pt x="32430" y="80782"/>
                </a:lnTo>
                <a:lnTo>
                  <a:pt x="33402" y="75075"/>
                </a:lnTo>
                <a:lnTo>
                  <a:pt x="35281" y="68607"/>
                </a:lnTo>
                <a:lnTo>
                  <a:pt x="38182" y="61379"/>
                </a:lnTo>
                <a:lnTo>
                  <a:pt x="41511" y="54787"/>
                </a:lnTo>
                <a:lnTo>
                  <a:pt x="44841" y="61379"/>
                </a:lnTo>
                <a:lnTo>
                  <a:pt x="47741" y="68607"/>
                </a:lnTo>
                <a:lnTo>
                  <a:pt x="49621" y="75075"/>
                </a:lnTo>
                <a:lnTo>
                  <a:pt x="50593" y="80782"/>
                </a:lnTo>
                <a:lnTo>
                  <a:pt x="50771" y="85727"/>
                </a:lnTo>
                <a:lnTo>
                  <a:pt x="50268" y="89912"/>
                </a:lnTo>
                <a:lnTo>
                  <a:pt x="41512" y="99424"/>
                </a:lnTo>
                <a:close/>
              </a:path>
            </a:pathLst>
          </a:custGeom>
          <a:solidFill>
            <a:srgbClr val="E8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537269" y="5072282"/>
            <a:ext cx="83185" cy="99695"/>
          </a:xfrm>
          <a:custGeom>
            <a:avLst/>
            <a:gdLst/>
            <a:ahLst/>
            <a:cxnLst/>
            <a:rect l="l" t="t" r="r" b="b"/>
            <a:pathLst>
              <a:path w="83185" h="99695">
                <a:moveTo>
                  <a:pt x="41513" y="44631"/>
                </a:moveTo>
                <a:lnTo>
                  <a:pt x="32254" y="13696"/>
                </a:lnTo>
                <a:lnTo>
                  <a:pt x="32757" y="9511"/>
                </a:lnTo>
                <a:lnTo>
                  <a:pt x="41511" y="0"/>
                </a:lnTo>
                <a:lnTo>
                  <a:pt x="43716" y="380"/>
                </a:lnTo>
                <a:lnTo>
                  <a:pt x="50770" y="13696"/>
                </a:lnTo>
                <a:lnTo>
                  <a:pt x="50592" y="18642"/>
                </a:lnTo>
                <a:lnTo>
                  <a:pt x="49620" y="24348"/>
                </a:lnTo>
                <a:lnTo>
                  <a:pt x="47741" y="30816"/>
                </a:lnTo>
                <a:lnTo>
                  <a:pt x="44840" y="38044"/>
                </a:lnTo>
                <a:lnTo>
                  <a:pt x="41513" y="44631"/>
                </a:lnTo>
                <a:close/>
              </a:path>
              <a:path w="83185" h="99695">
                <a:moveTo>
                  <a:pt x="38186" y="49051"/>
                </a:moveTo>
                <a:lnTo>
                  <a:pt x="35516" y="44631"/>
                </a:lnTo>
                <a:lnTo>
                  <a:pt x="28877" y="35128"/>
                </a:lnTo>
                <a:lnTo>
                  <a:pt x="20757" y="24856"/>
                </a:lnTo>
                <a:lnTo>
                  <a:pt x="29335" y="34580"/>
                </a:lnTo>
                <a:lnTo>
                  <a:pt x="37277" y="42537"/>
                </a:lnTo>
                <a:lnTo>
                  <a:pt x="40960" y="45727"/>
                </a:lnTo>
                <a:lnTo>
                  <a:pt x="40805" y="46034"/>
                </a:lnTo>
                <a:lnTo>
                  <a:pt x="39810" y="47681"/>
                </a:lnTo>
                <a:lnTo>
                  <a:pt x="38443" y="48865"/>
                </a:lnTo>
                <a:lnTo>
                  <a:pt x="38186" y="49051"/>
                </a:lnTo>
                <a:close/>
              </a:path>
              <a:path w="83185" h="99695">
                <a:moveTo>
                  <a:pt x="44841" y="49051"/>
                </a:moveTo>
                <a:lnTo>
                  <a:pt x="44583" y="48865"/>
                </a:lnTo>
                <a:lnTo>
                  <a:pt x="43216" y="47681"/>
                </a:lnTo>
                <a:lnTo>
                  <a:pt x="42222" y="46034"/>
                </a:lnTo>
                <a:lnTo>
                  <a:pt x="42068" y="45726"/>
                </a:lnTo>
                <a:lnTo>
                  <a:pt x="45751" y="42537"/>
                </a:lnTo>
                <a:lnTo>
                  <a:pt x="53694" y="34580"/>
                </a:lnTo>
                <a:lnTo>
                  <a:pt x="62272" y="24856"/>
                </a:lnTo>
                <a:lnTo>
                  <a:pt x="54152" y="35128"/>
                </a:lnTo>
                <a:lnTo>
                  <a:pt x="47506" y="44639"/>
                </a:lnTo>
                <a:lnTo>
                  <a:pt x="44841" y="49051"/>
                </a:lnTo>
                <a:close/>
              </a:path>
              <a:path w="83185" h="99695">
                <a:moveTo>
                  <a:pt x="11437" y="60799"/>
                </a:moveTo>
                <a:lnTo>
                  <a:pt x="0" y="49712"/>
                </a:lnTo>
                <a:lnTo>
                  <a:pt x="317" y="47071"/>
                </a:lnTo>
                <a:lnTo>
                  <a:pt x="11437" y="38624"/>
                </a:lnTo>
                <a:lnTo>
                  <a:pt x="15568" y="38837"/>
                </a:lnTo>
                <a:lnTo>
                  <a:pt x="20333" y="40001"/>
                </a:lnTo>
                <a:lnTo>
                  <a:pt x="25735" y="42252"/>
                </a:lnTo>
                <a:lnTo>
                  <a:pt x="31773" y="45727"/>
                </a:lnTo>
                <a:lnTo>
                  <a:pt x="37274" y="49712"/>
                </a:lnTo>
                <a:lnTo>
                  <a:pt x="31771" y="53697"/>
                </a:lnTo>
                <a:lnTo>
                  <a:pt x="25735" y="57171"/>
                </a:lnTo>
                <a:lnTo>
                  <a:pt x="20333" y="59422"/>
                </a:lnTo>
                <a:lnTo>
                  <a:pt x="15568" y="60586"/>
                </a:lnTo>
                <a:lnTo>
                  <a:pt x="11437" y="60799"/>
                </a:lnTo>
                <a:close/>
              </a:path>
              <a:path w="83185" h="99695">
                <a:moveTo>
                  <a:pt x="71586" y="60799"/>
                </a:moveTo>
                <a:lnTo>
                  <a:pt x="45752" y="49712"/>
                </a:lnTo>
                <a:lnTo>
                  <a:pt x="51255" y="45726"/>
                </a:lnTo>
                <a:lnTo>
                  <a:pt x="57291" y="42252"/>
                </a:lnTo>
                <a:lnTo>
                  <a:pt x="62691" y="40001"/>
                </a:lnTo>
                <a:lnTo>
                  <a:pt x="67456" y="38837"/>
                </a:lnTo>
                <a:lnTo>
                  <a:pt x="71586" y="38624"/>
                </a:lnTo>
                <a:lnTo>
                  <a:pt x="75081" y="39227"/>
                </a:lnTo>
                <a:lnTo>
                  <a:pt x="83023" y="49712"/>
                </a:lnTo>
                <a:lnTo>
                  <a:pt x="82705" y="52352"/>
                </a:lnTo>
                <a:lnTo>
                  <a:pt x="71586" y="60799"/>
                </a:lnTo>
                <a:close/>
              </a:path>
              <a:path w="83185" h="99695">
                <a:moveTo>
                  <a:pt x="41514" y="46206"/>
                </a:moveTo>
                <a:lnTo>
                  <a:pt x="40961" y="45726"/>
                </a:lnTo>
                <a:lnTo>
                  <a:pt x="41513" y="44631"/>
                </a:lnTo>
                <a:lnTo>
                  <a:pt x="42067" y="45727"/>
                </a:lnTo>
                <a:lnTo>
                  <a:pt x="41514" y="46206"/>
                </a:lnTo>
                <a:close/>
              </a:path>
              <a:path w="83185" h="99695">
                <a:moveTo>
                  <a:pt x="39810" y="47681"/>
                </a:moveTo>
                <a:lnTo>
                  <a:pt x="40805" y="46034"/>
                </a:lnTo>
                <a:lnTo>
                  <a:pt x="40960" y="45727"/>
                </a:lnTo>
                <a:lnTo>
                  <a:pt x="41514" y="46206"/>
                </a:lnTo>
                <a:lnTo>
                  <a:pt x="39810" y="47681"/>
                </a:lnTo>
                <a:close/>
              </a:path>
              <a:path w="83185" h="99695">
                <a:moveTo>
                  <a:pt x="43216" y="47681"/>
                </a:moveTo>
                <a:lnTo>
                  <a:pt x="41514" y="46206"/>
                </a:lnTo>
                <a:lnTo>
                  <a:pt x="42067" y="45727"/>
                </a:lnTo>
                <a:lnTo>
                  <a:pt x="42222" y="46034"/>
                </a:lnTo>
                <a:lnTo>
                  <a:pt x="43216" y="47681"/>
                </a:lnTo>
                <a:close/>
              </a:path>
              <a:path w="83185" h="99695">
                <a:moveTo>
                  <a:pt x="41514" y="53217"/>
                </a:moveTo>
                <a:lnTo>
                  <a:pt x="39810" y="51742"/>
                </a:lnTo>
                <a:lnTo>
                  <a:pt x="38584" y="49712"/>
                </a:lnTo>
                <a:lnTo>
                  <a:pt x="39810" y="47681"/>
                </a:lnTo>
                <a:lnTo>
                  <a:pt x="41514" y="46206"/>
                </a:lnTo>
                <a:lnTo>
                  <a:pt x="43216" y="47681"/>
                </a:lnTo>
                <a:lnTo>
                  <a:pt x="44443" y="49712"/>
                </a:lnTo>
                <a:lnTo>
                  <a:pt x="43216" y="51742"/>
                </a:lnTo>
                <a:lnTo>
                  <a:pt x="41514" y="53217"/>
                </a:lnTo>
                <a:close/>
              </a:path>
              <a:path w="83185" h="99695">
                <a:moveTo>
                  <a:pt x="38584" y="49712"/>
                </a:moveTo>
                <a:lnTo>
                  <a:pt x="38186" y="49051"/>
                </a:lnTo>
                <a:lnTo>
                  <a:pt x="38443" y="48865"/>
                </a:lnTo>
                <a:lnTo>
                  <a:pt x="39810" y="47681"/>
                </a:lnTo>
                <a:lnTo>
                  <a:pt x="38584" y="49712"/>
                </a:lnTo>
                <a:close/>
              </a:path>
              <a:path w="83185" h="99695">
                <a:moveTo>
                  <a:pt x="44443" y="49712"/>
                </a:moveTo>
                <a:lnTo>
                  <a:pt x="43216" y="47681"/>
                </a:lnTo>
                <a:lnTo>
                  <a:pt x="44583" y="48865"/>
                </a:lnTo>
                <a:lnTo>
                  <a:pt x="44841" y="49051"/>
                </a:lnTo>
                <a:lnTo>
                  <a:pt x="44443" y="49712"/>
                </a:lnTo>
                <a:close/>
              </a:path>
              <a:path w="83185" h="99695">
                <a:moveTo>
                  <a:pt x="38186" y="50372"/>
                </a:moveTo>
                <a:lnTo>
                  <a:pt x="37274" y="49712"/>
                </a:lnTo>
                <a:lnTo>
                  <a:pt x="38186" y="49051"/>
                </a:lnTo>
                <a:lnTo>
                  <a:pt x="38584" y="49712"/>
                </a:lnTo>
                <a:lnTo>
                  <a:pt x="38186" y="50372"/>
                </a:lnTo>
                <a:close/>
              </a:path>
              <a:path w="83185" h="99695">
                <a:moveTo>
                  <a:pt x="44841" y="50372"/>
                </a:moveTo>
                <a:lnTo>
                  <a:pt x="44443" y="49712"/>
                </a:lnTo>
                <a:lnTo>
                  <a:pt x="44841" y="49051"/>
                </a:lnTo>
                <a:lnTo>
                  <a:pt x="45752" y="49712"/>
                </a:lnTo>
                <a:lnTo>
                  <a:pt x="44841" y="50372"/>
                </a:lnTo>
                <a:close/>
              </a:path>
              <a:path w="83185" h="99695">
                <a:moveTo>
                  <a:pt x="39810" y="51742"/>
                </a:moveTo>
                <a:lnTo>
                  <a:pt x="38443" y="50558"/>
                </a:lnTo>
                <a:lnTo>
                  <a:pt x="38186" y="50372"/>
                </a:lnTo>
                <a:lnTo>
                  <a:pt x="38584" y="49712"/>
                </a:lnTo>
                <a:lnTo>
                  <a:pt x="39810" y="51742"/>
                </a:lnTo>
                <a:close/>
              </a:path>
              <a:path w="83185" h="99695">
                <a:moveTo>
                  <a:pt x="43216" y="51742"/>
                </a:moveTo>
                <a:lnTo>
                  <a:pt x="44443" y="49712"/>
                </a:lnTo>
                <a:lnTo>
                  <a:pt x="44841" y="50372"/>
                </a:lnTo>
                <a:lnTo>
                  <a:pt x="44583" y="50558"/>
                </a:lnTo>
                <a:lnTo>
                  <a:pt x="43216" y="51742"/>
                </a:lnTo>
                <a:close/>
              </a:path>
              <a:path w="83185" h="99695">
                <a:moveTo>
                  <a:pt x="62272" y="74568"/>
                </a:moveTo>
                <a:lnTo>
                  <a:pt x="53694" y="64843"/>
                </a:lnTo>
                <a:lnTo>
                  <a:pt x="45751" y="56886"/>
                </a:lnTo>
                <a:lnTo>
                  <a:pt x="42067" y="53696"/>
                </a:lnTo>
                <a:lnTo>
                  <a:pt x="42222" y="53389"/>
                </a:lnTo>
                <a:lnTo>
                  <a:pt x="43216" y="51742"/>
                </a:lnTo>
                <a:lnTo>
                  <a:pt x="44583" y="50558"/>
                </a:lnTo>
                <a:lnTo>
                  <a:pt x="44841" y="50372"/>
                </a:lnTo>
                <a:lnTo>
                  <a:pt x="47511" y="54792"/>
                </a:lnTo>
                <a:lnTo>
                  <a:pt x="54152" y="64295"/>
                </a:lnTo>
                <a:lnTo>
                  <a:pt x="62272" y="74568"/>
                </a:lnTo>
                <a:close/>
              </a:path>
              <a:path w="83185" h="99695">
                <a:moveTo>
                  <a:pt x="20757" y="74568"/>
                </a:moveTo>
                <a:lnTo>
                  <a:pt x="28877" y="64295"/>
                </a:lnTo>
                <a:lnTo>
                  <a:pt x="35522" y="54784"/>
                </a:lnTo>
                <a:lnTo>
                  <a:pt x="38186" y="50372"/>
                </a:lnTo>
                <a:lnTo>
                  <a:pt x="38443" y="50558"/>
                </a:lnTo>
                <a:lnTo>
                  <a:pt x="39810" y="51742"/>
                </a:lnTo>
                <a:lnTo>
                  <a:pt x="40805" y="53389"/>
                </a:lnTo>
                <a:lnTo>
                  <a:pt x="40959" y="53697"/>
                </a:lnTo>
                <a:lnTo>
                  <a:pt x="37277" y="56886"/>
                </a:lnTo>
                <a:lnTo>
                  <a:pt x="29335" y="64843"/>
                </a:lnTo>
                <a:lnTo>
                  <a:pt x="20757" y="74568"/>
                </a:lnTo>
                <a:close/>
              </a:path>
              <a:path w="83185" h="99695">
                <a:moveTo>
                  <a:pt x="42067" y="53696"/>
                </a:moveTo>
                <a:lnTo>
                  <a:pt x="41514" y="53217"/>
                </a:lnTo>
                <a:lnTo>
                  <a:pt x="43216" y="51742"/>
                </a:lnTo>
                <a:lnTo>
                  <a:pt x="42222" y="53389"/>
                </a:lnTo>
                <a:lnTo>
                  <a:pt x="42067" y="53696"/>
                </a:lnTo>
                <a:close/>
              </a:path>
              <a:path w="83185" h="99695">
                <a:moveTo>
                  <a:pt x="40960" y="53696"/>
                </a:moveTo>
                <a:lnTo>
                  <a:pt x="40805" y="53389"/>
                </a:lnTo>
                <a:lnTo>
                  <a:pt x="39810" y="51742"/>
                </a:lnTo>
                <a:lnTo>
                  <a:pt x="41514" y="53217"/>
                </a:lnTo>
                <a:lnTo>
                  <a:pt x="40960" y="53696"/>
                </a:lnTo>
                <a:close/>
              </a:path>
              <a:path w="83185" h="99695">
                <a:moveTo>
                  <a:pt x="41513" y="54792"/>
                </a:moveTo>
                <a:lnTo>
                  <a:pt x="40960" y="53696"/>
                </a:lnTo>
                <a:lnTo>
                  <a:pt x="41514" y="53217"/>
                </a:lnTo>
                <a:lnTo>
                  <a:pt x="42066" y="53697"/>
                </a:lnTo>
                <a:lnTo>
                  <a:pt x="41513" y="54792"/>
                </a:lnTo>
                <a:close/>
              </a:path>
              <a:path w="83185" h="99695">
                <a:moveTo>
                  <a:pt x="41511" y="99424"/>
                </a:moveTo>
                <a:lnTo>
                  <a:pt x="32254" y="85727"/>
                </a:lnTo>
                <a:lnTo>
                  <a:pt x="32432" y="80782"/>
                </a:lnTo>
                <a:lnTo>
                  <a:pt x="33404" y="75075"/>
                </a:lnTo>
                <a:lnTo>
                  <a:pt x="35284" y="68607"/>
                </a:lnTo>
                <a:lnTo>
                  <a:pt x="38186" y="61379"/>
                </a:lnTo>
                <a:lnTo>
                  <a:pt x="41513" y="54792"/>
                </a:lnTo>
                <a:lnTo>
                  <a:pt x="44840" y="61379"/>
                </a:lnTo>
                <a:lnTo>
                  <a:pt x="47741" y="68607"/>
                </a:lnTo>
                <a:lnTo>
                  <a:pt x="49620" y="75075"/>
                </a:lnTo>
                <a:lnTo>
                  <a:pt x="50592" y="80782"/>
                </a:lnTo>
                <a:lnTo>
                  <a:pt x="50770" y="85727"/>
                </a:lnTo>
                <a:lnTo>
                  <a:pt x="50267" y="89912"/>
                </a:lnTo>
                <a:lnTo>
                  <a:pt x="41511" y="99424"/>
                </a:lnTo>
                <a:close/>
              </a:path>
            </a:pathLst>
          </a:custGeom>
          <a:solidFill>
            <a:srgbClr val="E8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631550" y="4029047"/>
            <a:ext cx="154940" cy="188595"/>
          </a:xfrm>
          <a:custGeom>
            <a:avLst/>
            <a:gdLst/>
            <a:ahLst/>
            <a:cxnLst/>
            <a:rect l="l" t="t" r="r" b="b"/>
            <a:pathLst>
              <a:path w="154939" h="188595">
                <a:moveTo>
                  <a:pt x="0" y="0"/>
                </a:moveTo>
                <a:lnTo>
                  <a:pt x="154753" y="0"/>
                </a:lnTo>
                <a:lnTo>
                  <a:pt x="154753" y="188056"/>
                </a:lnTo>
                <a:lnTo>
                  <a:pt x="0" y="18805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553269" y="4217103"/>
            <a:ext cx="146685" cy="170180"/>
          </a:xfrm>
          <a:custGeom>
            <a:avLst/>
            <a:gdLst/>
            <a:ahLst/>
            <a:cxnLst/>
            <a:rect l="l" t="t" r="r" b="b"/>
            <a:pathLst>
              <a:path w="146685" h="170179">
                <a:moveTo>
                  <a:pt x="0" y="0"/>
                </a:moveTo>
                <a:lnTo>
                  <a:pt x="146190" y="0"/>
                </a:lnTo>
                <a:lnTo>
                  <a:pt x="146190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74978" y="4387158"/>
            <a:ext cx="224790" cy="154305"/>
          </a:xfrm>
          <a:custGeom>
            <a:avLst/>
            <a:gdLst/>
            <a:ahLst/>
            <a:cxnLst/>
            <a:rect l="l" t="t" r="r" b="b"/>
            <a:pathLst>
              <a:path w="224789" h="154304">
                <a:moveTo>
                  <a:pt x="0" y="0"/>
                </a:moveTo>
                <a:lnTo>
                  <a:pt x="224480" y="0"/>
                </a:lnTo>
                <a:lnTo>
                  <a:pt x="224480" y="153946"/>
                </a:lnTo>
                <a:lnTo>
                  <a:pt x="0" y="15394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397380" y="4541106"/>
            <a:ext cx="302260" cy="167640"/>
          </a:xfrm>
          <a:custGeom>
            <a:avLst/>
            <a:gdLst/>
            <a:ahLst/>
            <a:cxnLst/>
            <a:rect l="l" t="t" r="r" b="b"/>
            <a:pathLst>
              <a:path w="302260" h="167639">
                <a:moveTo>
                  <a:pt x="0" y="0"/>
                </a:moveTo>
                <a:lnTo>
                  <a:pt x="302078" y="0"/>
                </a:lnTo>
                <a:lnTo>
                  <a:pt x="302078" y="167406"/>
                </a:lnTo>
                <a:lnTo>
                  <a:pt x="0" y="16740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318409" y="4708512"/>
            <a:ext cx="381635" cy="170180"/>
          </a:xfrm>
          <a:custGeom>
            <a:avLst/>
            <a:gdLst/>
            <a:ahLst/>
            <a:cxnLst/>
            <a:rect l="l" t="t" r="r" b="b"/>
            <a:pathLst>
              <a:path w="381635" h="170179">
                <a:moveTo>
                  <a:pt x="0" y="0"/>
                </a:moveTo>
                <a:lnTo>
                  <a:pt x="381049" y="0"/>
                </a:lnTo>
                <a:lnTo>
                  <a:pt x="381049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230101" y="4878568"/>
            <a:ext cx="958215" cy="1113790"/>
          </a:xfrm>
          <a:custGeom>
            <a:avLst/>
            <a:gdLst/>
            <a:ahLst/>
            <a:cxnLst/>
            <a:rect l="l" t="t" r="r" b="b"/>
            <a:pathLst>
              <a:path w="958214" h="1113789">
                <a:moveTo>
                  <a:pt x="957652" y="1113263"/>
                </a:moveTo>
                <a:lnTo>
                  <a:pt x="0" y="1113263"/>
                </a:lnTo>
                <a:lnTo>
                  <a:pt x="0" y="0"/>
                </a:lnTo>
                <a:lnTo>
                  <a:pt x="957652" y="0"/>
                </a:lnTo>
                <a:lnTo>
                  <a:pt x="957652" y="1113263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699459" y="4099957"/>
            <a:ext cx="4810760" cy="869315"/>
          </a:xfrm>
          <a:custGeom>
            <a:avLst/>
            <a:gdLst/>
            <a:ahLst/>
            <a:cxnLst/>
            <a:rect l="l" t="t" r="r" b="b"/>
            <a:pathLst>
              <a:path w="4810759" h="869314">
                <a:moveTo>
                  <a:pt x="4810447" y="868734"/>
                </a:moveTo>
                <a:lnTo>
                  <a:pt x="0" y="868734"/>
                </a:lnTo>
                <a:lnTo>
                  <a:pt x="0" y="0"/>
                </a:lnTo>
                <a:lnTo>
                  <a:pt x="4810447" y="0"/>
                </a:lnTo>
                <a:lnTo>
                  <a:pt x="4810447" y="868734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533237" y="42092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42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458593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5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298377" y="470851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7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223730" y="4870703"/>
            <a:ext cx="118745" cy="15875"/>
          </a:xfrm>
          <a:custGeom>
            <a:avLst/>
            <a:gdLst/>
            <a:ahLst/>
            <a:cxnLst/>
            <a:rect l="l" t="t" r="r" b="b"/>
            <a:pathLst>
              <a:path w="118745" h="15875">
                <a:moveTo>
                  <a:pt x="0" y="15734"/>
                </a:moveTo>
                <a:lnTo>
                  <a:pt x="118339" y="15734"/>
                </a:lnTo>
                <a:lnTo>
                  <a:pt x="118339" y="0"/>
                </a:lnTo>
                <a:lnTo>
                  <a:pt x="0" y="0"/>
                </a:lnTo>
                <a:lnTo>
                  <a:pt x="0" y="1573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041192" y="487856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12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008418" y="470851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5" y="0"/>
                </a:lnTo>
              </a:path>
            </a:pathLst>
          </a:custGeom>
          <a:ln w="1574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848203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773555" y="42092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376662" y="4541108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530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625992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625992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548613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548613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466682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466682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747971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747971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822622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822622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904543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904543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391129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391129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982830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982830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313754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313754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223636" y="492145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223636" y="49905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223636" y="512872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1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223636" y="52668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223636" y="533598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223636" y="540506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223636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223636" y="55432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223636" y="561232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223636" y="568525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223636" y="581550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223636" y="588458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223636" y="595751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142137" y="561233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142137" y="568441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142137" y="554324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142137" y="588308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142137" y="595517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142137" y="581399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142137" y="540507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142137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142137" y="533598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142137" y="52668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142137" y="512872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142137" y="49905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142137" y="492146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057475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057475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574675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574675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764749" y="4644735"/>
            <a:ext cx="183515" cy="114300"/>
          </a:xfrm>
          <a:custGeom>
            <a:avLst/>
            <a:gdLst/>
            <a:ahLst/>
            <a:cxnLst/>
            <a:rect l="l" t="t" r="r" b="b"/>
            <a:pathLst>
              <a:path w="183514" h="114300">
                <a:moveTo>
                  <a:pt x="16" y="113003"/>
                </a:moveTo>
                <a:lnTo>
                  <a:pt x="7214" y="68529"/>
                </a:lnTo>
                <a:lnTo>
                  <a:pt x="26876" y="32882"/>
                </a:lnTo>
                <a:lnTo>
                  <a:pt x="67316" y="4012"/>
                </a:lnTo>
                <a:lnTo>
                  <a:pt x="91652" y="0"/>
                </a:lnTo>
                <a:lnTo>
                  <a:pt x="104070" y="1025"/>
                </a:lnTo>
                <a:lnTo>
                  <a:pt x="115986" y="4012"/>
                </a:lnTo>
                <a:lnTo>
                  <a:pt x="127289" y="8826"/>
                </a:lnTo>
                <a:lnTo>
                  <a:pt x="137870" y="15333"/>
                </a:lnTo>
                <a:lnTo>
                  <a:pt x="143914" y="20332"/>
                </a:lnTo>
                <a:lnTo>
                  <a:pt x="91652" y="20332"/>
                </a:lnTo>
                <a:lnTo>
                  <a:pt x="79434" y="21511"/>
                </a:lnTo>
                <a:lnTo>
                  <a:pt x="38242" y="46724"/>
                </a:lnTo>
                <a:lnTo>
                  <a:pt x="19686" y="81993"/>
                </a:lnTo>
                <a:lnTo>
                  <a:pt x="15486" y="110478"/>
                </a:lnTo>
                <a:lnTo>
                  <a:pt x="9601" y="110478"/>
                </a:lnTo>
                <a:lnTo>
                  <a:pt x="4691" y="111401"/>
                </a:lnTo>
                <a:lnTo>
                  <a:pt x="16" y="113003"/>
                </a:lnTo>
                <a:close/>
              </a:path>
              <a:path w="183514" h="114300">
                <a:moveTo>
                  <a:pt x="167837" y="112702"/>
                </a:moveTo>
                <a:lnTo>
                  <a:pt x="159328" y="69981"/>
                </a:lnTo>
                <a:lnTo>
                  <a:pt x="136620" y="38068"/>
                </a:lnTo>
                <a:lnTo>
                  <a:pt x="91652" y="20332"/>
                </a:lnTo>
                <a:lnTo>
                  <a:pt x="143914" y="20332"/>
                </a:lnTo>
                <a:lnTo>
                  <a:pt x="170764" y="55584"/>
                </a:lnTo>
                <a:lnTo>
                  <a:pt x="182456" y="96938"/>
                </a:lnTo>
                <a:lnTo>
                  <a:pt x="183294" y="112130"/>
                </a:lnTo>
                <a:lnTo>
                  <a:pt x="183294" y="112524"/>
                </a:lnTo>
                <a:lnTo>
                  <a:pt x="169704" y="112524"/>
                </a:lnTo>
                <a:lnTo>
                  <a:pt x="168775" y="112640"/>
                </a:lnTo>
                <a:lnTo>
                  <a:pt x="167837" y="112702"/>
                </a:lnTo>
                <a:close/>
              </a:path>
              <a:path w="183514" h="114300">
                <a:moveTo>
                  <a:pt x="15482" y="110528"/>
                </a:moveTo>
                <a:lnTo>
                  <a:pt x="14657" y="110478"/>
                </a:lnTo>
                <a:lnTo>
                  <a:pt x="15486" y="110478"/>
                </a:lnTo>
                <a:close/>
              </a:path>
              <a:path w="183514" h="114300">
                <a:moveTo>
                  <a:pt x="182930" y="114300"/>
                </a:moveTo>
                <a:lnTo>
                  <a:pt x="178970" y="113181"/>
                </a:lnTo>
                <a:lnTo>
                  <a:pt x="174875" y="112524"/>
                </a:lnTo>
                <a:lnTo>
                  <a:pt x="183294" y="112524"/>
                </a:lnTo>
                <a:lnTo>
                  <a:pt x="183284" y="113181"/>
                </a:lnTo>
                <a:lnTo>
                  <a:pt x="183252" y="114273"/>
                </a:lnTo>
                <a:lnTo>
                  <a:pt x="182930" y="114300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810441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810441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784453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7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5" y="1601"/>
                </a:lnTo>
                <a:lnTo>
                  <a:pt x="64839" y="0"/>
                </a:lnTo>
                <a:lnTo>
                  <a:pt x="77870" y="0"/>
                </a:lnTo>
                <a:lnTo>
                  <a:pt x="116886" y="3202"/>
                </a:lnTo>
                <a:lnTo>
                  <a:pt x="142717" y="8006"/>
                </a:lnTo>
                <a:lnTo>
                  <a:pt x="142717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766742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9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776215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39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39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888292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5" h="240664">
                <a:moveTo>
                  <a:pt x="20457" y="240320"/>
                </a:moveTo>
                <a:lnTo>
                  <a:pt x="0" y="2965"/>
                </a:lnTo>
                <a:lnTo>
                  <a:pt x="48434" y="0"/>
                </a:lnTo>
                <a:lnTo>
                  <a:pt x="51229" y="239930"/>
                </a:lnTo>
                <a:lnTo>
                  <a:pt x="20457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784451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3" y="31672"/>
                </a:moveTo>
                <a:lnTo>
                  <a:pt x="41718" y="31672"/>
                </a:lnTo>
                <a:lnTo>
                  <a:pt x="44407" y="2494"/>
                </a:lnTo>
                <a:lnTo>
                  <a:pt x="0" y="208"/>
                </a:lnTo>
                <a:lnTo>
                  <a:pt x="0" y="0"/>
                </a:lnTo>
                <a:lnTo>
                  <a:pt x="139706" y="0"/>
                </a:lnTo>
                <a:lnTo>
                  <a:pt x="103842" y="2196"/>
                </a:lnTo>
                <a:lnTo>
                  <a:pt x="106383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784453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18" y="31464"/>
                </a:moveTo>
                <a:lnTo>
                  <a:pt x="0" y="31464"/>
                </a:lnTo>
                <a:lnTo>
                  <a:pt x="0" y="0"/>
                </a:lnTo>
                <a:lnTo>
                  <a:pt x="44404" y="2285"/>
                </a:lnTo>
                <a:lnTo>
                  <a:pt x="41718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888292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10" h="31750">
                <a:moveTo>
                  <a:pt x="41392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6" y="0"/>
                </a:lnTo>
                <a:lnTo>
                  <a:pt x="41392" y="0"/>
                </a:lnTo>
                <a:lnTo>
                  <a:pt x="41392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766660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5" h="278129">
                <a:moveTo>
                  <a:pt x="178300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6" y="2604"/>
                </a:lnTo>
                <a:lnTo>
                  <a:pt x="82846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300" y="10885"/>
                </a:lnTo>
                <a:lnTo>
                  <a:pt x="178300" y="22892"/>
                </a:lnTo>
                <a:lnTo>
                  <a:pt x="82750" y="22892"/>
                </a:lnTo>
                <a:lnTo>
                  <a:pt x="69957" y="23361"/>
                </a:lnTo>
                <a:lnTo>
                  <a:pt x="57184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300" y="254626"/>
                </a:lnTo>
                <a:lnTo>
                  <a:pt x="178300" y="277515"/>
                </a:lnTo>
                <a:close/>
              </a:path>
              <a:path w="178435" h="278129">
                <a:moveTo>
                  <a:pt x="178300" y="254626"/>
                </a:moveTo>
                <a:lnTo>
                  <a:pt x="159183" y="254626"/>
                </a:lnTo>
                <a:lnTo>
                  <a:pt x="159183" y="29928"/>
                </a:lnTo>
                <a:lnTo>
                  <a:pt x="146549" y="27582"/>
                </a:lnTo>
                <a:lnTo>
                  <a:pt x="133855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300" y="22892"/>
                </a:lnTo>
                <a:lnTo>
                  <a:pt x="178300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776217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776215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331049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31049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331049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331049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331049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330949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1274" y="42955"/>
                </a:moveTo>
                <a:lnTo>
                  <a:pt x="99" y="42955"/>
                </a:lnTo>
                <a:lnTo>
                  <a:pt x="128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3" y="19541"/>
                </a:lnTo>
                <a:lnTo>
                  <a:pt x="2453" y="12992"/>
                </a:lnTo>
                <a:lnTo>
                  <a:pt x="3778" y="6471"/>
                </a:lnTo>
                <a:lnTo>
                  <a:pt x="5332" y="0"/>
                </a:lnTo>
                <a:lnTo>
                  <a:pt x="54512" y="16950"/>
                </a:lnTo>
                <a:lnTo>
                  <a:pt x="53370" y="21711"/>
                </a:lnTo>
                <a:lnTo>
                  <a:pt x="52374" y="26564"/>
                </a:lnTo>
                <a:lnTo>
                  <a:pt x="51565" y="31487"/>
                </a:lnTo>
                <a:lnTo>
                  <a:pt x="51278" y="33333"/>
                </a:lnTo>
                <a:lnTo>
                  <a:pt x="51274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345658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7" y="26325"/>
                </a:lnTo>
                <a:lnTo>
                  <a:pt x="7840" y="17305"/>
                </a:lnTo>
                <a:lnTo>
                  <a:pt x="12333" y="8520"/>
                </a:lnTo>
                <a:lnTo>
                  <a:pt x="17198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40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380790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30" y="69419"/>
                </a:moveTo>
                <a:lnTo>
                  <a:pt x="0" y="25904"/>
                </a:lnTo>
                <a:lnTo>
                  <a:pt x="6280" y="18806"/>
                </a:lnTo>
                <a:lnTo>
                  <a:pt x="12855" y="12116"/>
                </a:lnTo>
                <a:lnTo>
                  <a:pt x="19700" y="5844"/>
                </a:lnTo>
                <a:lnTo>
                  <a:pt x="26793" y="0"/>
                </a:lnTo>
                <a:lnTo>
                  <a:pt x="54741" y="51333"/>
                </a:lnTo>
                <a:lnTo>
                  <a:pt x="49767" y="55432"/>
                </a:lnTo>
                <a:lnTo>
                  <a:pt x="44983" y="59817"/>
                </a:lnTo>
                <a:lnTo>
                  <a:pt x="40400" y="64482"/>
                </a:lnTo>
                <a:lnTo>
                  <a:pt x="36030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431647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12" y="69013"/>
                </a:moveTo>
                <a:lnTo>
                  <a:pt x="0" y="13085"/>
                </a:lnTo>
                <a:lnTo>
                  <a:pt x="7875" y="9131"/>
                </a:lnTo>
                <a:lnTo>
                  <a:pt x="15884" y="5631"/>
                </a:lnTo>
                <a:lnTo>
                  <a:pt x="24006" y="2588"/>
                </a:lnTo>
                <a:lnTo>
                  <a:pt x="32222" y="0"/>
                </a:lnTo>
                <a:lnTo>
                  <a:pt x="44078" y="59615"/>
                </a:lnTo>
                <a:lnTo>
                  <a:pt x="36108" y="61905"/>
                </a:lnTo>
                <a:lnTo>
                  <a:pt x="28328" y="65040"/>
                </a:lnTo>
                <a:lnTo>
                  <a:pt x="20912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490624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89" h="62229">
                <a:moveTo>
                  <a:pt x="4559" y="61951"/>
                </a:moveTo>
                <a:lnTo>
                  <a:pt x="0" y="915"/>
                </a:lnTo>
                <a:lnTo>
                  <a:pt x="8445" y="228"/>
                </a:lnTo>
                <a:lnTo>
                  <a:pt x="16903" y="0"/>
                </a:lnTo>
                <a:lnTo>
                  <a:pt x="25360" y="228"/>
                </a:lnTo>
                <a:lnTo>
                  <a:pt x="33802" y="915"/>
                </a:lnTo>
                <a:lnTo>
                  <a:pt x="29313" y="61059"/>
                </a:lnTo>
                <a:lnTo>
                  <a:pt x="12758" y="61059"/>
                </a:lnTo>
                <a:lnTo>
                  <a:pt x="4559" y="61951"/>
                </a:lnTo>
                <a:close/>
              </a:path>
              <a:path w="34289" h="62229">
                <a:moveTo>
                  <a:pt x="29247" y="61951"/>
                </a:moveTo>
                <a:lnTo>
                  <a:pt x="21044" y="61059"/>
                </a:lnTo>
                <a:lnTo>
                  <a:pt x="29313" y="61059"/>
                </a:lnTo>
                <a:lnTo>
                  <a:pt x="29247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539330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6" y="69013"/>
                </a:moveTo>
                <a:lnTo>
                  <a:pt x="15747" y="65040"/>
                </a:lnTo>
                <a:lnTo>
                  <a:pt x="7973" y="61909"/>
                </a:lnTo>
                <a:lnTo>
                  <a:pt x="0" y="59615"/>
                </a:lnTo>
                <a:lnTo>
                  <a:pt x="11855" y="0"/>
                </a:lnTo>
                <a:lnTo>
                  <a:pt x="20068" y="2589"/>
                </a:lnTo>
                <a:lnTo>
                  <a:pt x="28189" y="5633"/>
                </a:lnTo>
                <a:lnTo>
                  <a:pt x="36197" y="9131"/>
                </a:lnTo>
                <a:lnTo>
                  <a:pt x="44075" y="13085"/>
                </a:lnTo>
                <a:lnTo>
                  <a:pt x="23166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579522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10" y="69415"/>
                </a:moveTo>
                <a:lnTo>
                  <a:pt x="14341" y="64478"/>
                </a:lnTo>
                <a:lnTo>
                  <a:pt x="9758" y="59815"/>
                </a:lnTo>
                <a:lnTo>
                  <a:pt x="4974" y="55430"/>
                </a:lnTo>
                <a:lnTo>
                  <a:pt x="0" y="51329"/>
                </a:lnTo>
                <a:lnTo>
                  <a:pt x="27954" y="0"/>
                </a:lnTo>
                <a:lnTo>
                  <a:pt x="35043" y="5842"/>
                </a:lnTo>
                <a:lnTo>
                  <a:pt x="41888" y="12114"/>
                </a:lnTo>
                <a:lnTo>
                  <a:pt x="48462" y="18804"/>
                </a:lnTo>
                <a:lnTo>
                  <a:pt x="54741" y="25900"/>
                </a:lnTo>
                <a:lnTo>
                  <a:pt x="18710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610703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6" y="60913"/>
                </a:moveTo>
                <a:lnTo>
                  <a:pt x="9456" y="54353"/>
                </a:lnTo>
                <a:lnTo>
                  <a:pt x="6551" y="47985"/>
                </a:lnTo>
                <a:lnTo>
                  <a:pt x="3397" y="41819"/>
                </a:lnTo>
                <a:lnTo>
                  <a:pt x="0" y="35866"/>
                </a:lnTo>
                <a:lnTo>
                  <a:pt x="41495" y="0"/>
                </a:lnTo>
                <a:lnTo>
                  <a:pt x="46361" y="8520"/>
                </a:lnTo>
                <a:lnTo>
                  <a:pt x="50853" y="17305"/>
                </a:lnTo>
                <a:lnTo>
                  <a:pt x="54965" y="26325"/>
                </a:lnTo>
                <a:lnTo>
                  <a:pt x="58693" y="35549"/>
                </a:lnTo>
                <a:lnTo>
                  <a:pt x="12106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629591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4412" y="42955"/>
                </a:moveTo>
                <a:lnTo>
                  <a:pt x="3237" y="42955"/>
                </a:lnTo>
                <a:lnTo>
                  <a:pt x="3237" y="33333"/>
                </a:lnTo>
                <a:lnTo>
                  <a:pt x="2943" y="31487"/>
                </a:lnTo>
                <a:lnTo>
                  <a:pt x="2134" y="26564"/>
                </a:lnTo>
                <a:lnTo>
                  <a:pt x="1151" y="21711"/>
                </a:lnTo>
                <a:lnTo>
                  <a:pt x="0" y="16950"/>
                </a:lnTo>
                <a:lnTo>
                  <a:pt x="49179" y="0"/>
                </a:lnTo>
                <a:lnTo>
                  <a:pt x="50736" y="6471"/>
                </a:lnTo>
                <a:lnTo>
                  <a:pt x="52055" y="12992"/>
                </a:lnTo>
                <a:lnTo>
                  <a:pt x="53138" y="19541"/>
                </a:lnTo>
                <a:lnTo>
                  <a:pt x="54189" y="26274"/>
                </a:lnTo>
                <a:lnTo>
                  <a:pt x="54515" y="27722"/>
                </a:lnTo>
                <a:lnTo>
                  <a:pt x="54392" y="29190"/>
                </a:lnTo>
                <a:lnTo>
                  <a:pt x="54412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632827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632827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632827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632827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632827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418828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5" y="2747"/>
                </a:lnTo>
                <a:lnTo>
                  <a:pt x="78913" y="0"/>
                </a:lnTo>
                <a:lnTo>
                  <a:pt x="92128" y="0"/>
                </a:lnTo>
                <a:lnTo>
                  <a:pt x="131717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397600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901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408955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0" y="289256"/>
                </a:moveTo>
                <a:lnTo>
                  <a:pt x="0" y="285576"/>
                </a:lnTo>
                <a:lnTo>
                  <a:pt x="5013" y="0"/>
                </a:lnTo>
                <a:lnTo>
                  <a:pt x="63088" y="2984"/>
                </a:lnTo>
                <a:lnTo>
                  <a:pt x="36720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543279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17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5" y="287561"/>
                </a:lnTo>
                <a:lnTo>
                  <a:pt x="24517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464393" y="5407812"/>
            <a:ext cx="82550" cy="37465"/>
          </a:xfrm>
          <a:custGeom>
            <a:avLst/>
            <a:gdLst/>
            <a:ahLst/>
            <a:cxnLst/>
            <a:rect l="l" t="t" r="r" b="b"/>
            <a:pathLst>
              <a:path w="82550" h="37464">
                <a:moveTo>
                  <a:pt x="81931" y="37275"/>
                </a:moveTo>
                <a:lnTo>
                  <a:pt x="4426" y="37275"/>
                </a:lnTo>
                <a:lnTo>
                  <a:pt x="7647" y="2297"/>
                </a:lnTo>
                <a:lnTo>
                  <a:pt x="0" y="1903"/>
                </a:lnTo>
                <a:lnTo>
                  <a:pt x="9972" y="1070"/>
                </a:lnTo>
                <a:lnTo>
                  <a:pt x="19984" y="474"/>
                </a:lnTo>
                <a:lnTo>
                  <a:pt x="29961" y="118"/>
                </a:lnTo>
                <a:lnTo>
                  <a:pt x="39951" y="0"/>
                </a:lnTo>
                <a:lnTo>
                  <a:pt x="49935" y="118"/>
                </a:lnTo>
                <a:lnTo>
                  <a:pt x="59924" y="475"/>
                </a:lnTo>
                <a:lnTo>
                  <a:pt x="69875" y="1066"/>
                </a:lnTo>
                <a:lnTo>
                  <a:pt x="79828" y="1895"/>
                </a:lnTo>
                <a:lnTo>
                  <a:pt x="78884" y="1953"/>
                </a:lnTo>
                <a:lnTo>
                  <a:pt x="81931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418829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49991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3" y="4697"/>
                </a:lnTo>
                <a:lnTo>
                  <a:pt x="22709" y="2817"/>
                </a:lnTo>
                <a:lnTo>
                  <a:pt x="34122" y="1251"/>
                </a:lnTo>
                <a:lnTo>
                  <a:pt x="45564" y="0"/>
                </a:lnTo>
                <a:lnTo>
                  <a:pt x="53212" y="393"/>
                </a:lnTo>
                <a:lnTo>
                  <a:pt x="49991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543277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89" h="35560">
                <a:moveTo>
                  <a:pt x="46899" y="35379"/>
                </a:moveTo>
                <a:lnTo>
                  <a:pt x="3046" y="35379"/>
                </a:lnTo>
                <a:lnTo>
                  <a:pt x="0" y="57"/>
                </a:lnTo>
                <a:lnTo>
                  <a:pt x="944" y="0"/>
                </a:lnTo>
                <a:lnTo>
                  <a:pt x="12486" y="1261"/>
                </a:lnTo>
                <a:lnTo>
                  <a:pt x="23997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399398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5" h="328295">
                <a:moveTo>
                  <a:pt x="209894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6" y="3892"/>
                </a:lnTo>
                <a:lnTo>
                  <a:pt x="85386" y="389"/>
                </a:lnTo>
                <a:lnTo>
                  <a:pt x="98426" y="0"/>
                </a:lnTo>
                <a:lnTo>
                  <a:pt x="111472" y="0"/>
                </a:lnTo>
                <a:lnTo>
                  <a:pt x="150543" y="2335"/>
                </a:lnTo>
                <a:lnTo>
                  <a:pt x="189320" y="8173"/>
                </a:lnTo>
                <a:lnTo>
                  <a:pt x="209894" y="12673"/>
                </a:lnTo>
                <a:lnTo>
                  <a:pt x="209894" y="22884"/>
                </a:lnTo>
                <a:lnTo>
                  <a:pt x="98307" y="22884"/>
                </a:lnTo>
                <a:lnTo>
                  <a:pt x="85036" y="23304"/>
                </a:lnTo>
                <a:lnTo>
                  <a:pt x="45355" y="27079"/>
                </a:lnTo>
                <a:lnTo>
                  <a:pt x="19116" y="31693"/>
                </a:lnTo>
                <a:lnTo>
                  <a:pt x="19116" y="305181"/>
                </a:lnTo>
                <a:lnTo>
                  <a:pt x="209894" y="305181"/>
                </a:lnTo>
                <a:lnTo>
                  <a:pt x="209894" y="328073"/>
                </a:lnTo>
                <a:close/>
              </a:path>
              <a:path w="210185" h="328295">
                <a:moveTo>
                  <a:pt x="209894" y="305181"/>
                </a:moveTo>
                <a:lnTo>
                  <a:pt x="190781" y="305181"/>
                </a:lnTo>
                <a:lnTo>
                  <a:pt x="190781" y="31693"/>
                </a:lnTo>
                <a:lnTo>
                  <a:pt x="177688" y="29176"/>
                </a:lnTo>
                <a:lnTo>
                  <a:pt x="138113" y="24143"/>
                </a:lnTo>
                <a:lnTo>
                  <a:pt x="111584" y="22884"/>
                </a:lnTo>
                <a:lnTo>
                  <a:pt x="209894" y="22884"/>
                </a:lnTo>
                <a:lnTo>
                  <a:pt x="209894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408956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408956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538702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595136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826120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882554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223733" y="5038662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52"/>
                </a:moveTo>
                <a:lnTo>
                  <a:pt x="973115" y="35352"/>
                </a:lnTo>
                <a:lnTo>
                  <a:pt x="973115" y="0"/>
                </a:lnTo>
                <a:lnTo>
                  <a:pt x="0" y="0"/>
                </a:lnTo>
                <a:lnTo>
                  <a:pt x="0" y="3535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223733" y="5176863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44"/>
                </a:moveTo>
                <a:lnTo>
                  <a:pt x="973115" y="35344"/>
                </a:lnTo>
                <a:lnTo>
                  <a:pt x="973115" y="0"/>
                </a:lnTo>
                <a:lnTo>
                  <a:pt x="0" y="0"/>
                </a:lnTo>
                <a:lnTo>
                  <a:pt x="0" y="3534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657644" y="5073937"/>
            <a:ext cx="109220" cy="105410"/>
          </a:xfrm>
          <a:custGeom>
            <a:avLst/>
            <a:gdLst/>
            <a:ahLst/>
            <a:cxnLst/>
            <a:rect l="l" t="t" r="r" b="b"/>
            <a:pathLst>
              <a:path w="109220" h="105410">
                <a:moveTo>
                  <a:pt x="109214" y="104906"/>
                </a:moveTo>
                <a:lnTo>
                  <a:pt x="0" y="104906"/>
                </a:lnTo>
                <a:lnTo>
                  <a:pt x="0" y="0"/>
                </a:lnTo>
                <a:lnTo>
                  <a:pt x="109214" y="0"/>
                </a:lnTo>
                <a:lnTo>
                  <a:pt x="109214" y="104906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798627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4" y="2747"/>
                </a:lnTo>
                <a:lnTo>
                  <a:pt x="78912" y="0"/>
                </a:lnTo>
                <a:lnTo>
                  <a:pt x="92127" y="0"/>
                </a:lnTo>
                <a:lnTo>
                  <a:pt x="131715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777398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901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788755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0" y="289256"/>
                </a:moveTo>
                <a:lnTo>
                  <a:pt x="0" y="285576"/>
                </a:lnTo>
                <a:lnTo>
                  <a:pt x="5007" y="0"/>
                </a:lnTo>
                <a:lnTo>
                  <a:pt x="63088" y="2984"/>
                </a:lnTo>
                <a:lnTo>
                  <a:pt x="36720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923076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20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8" y="287561"/>
                </a:lnTo>
                <a:lnTo>
                  <a:pt x="24520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844194" y="5407812"/>
            <a:ext cx="82550" cy="37465"/>
          </a:xfrm>
          <a:custGeom>
            <a:avLst/>
            <a:gdLst/>
            <a:ahLst/>
            <a:cxnLst/>
            <a:rect l="l" t="t" r="r" b="b"/>
            <a:pathLst>
              <a:path w="82550" h="37464">
                <a:moveTo>
                  <a:pt x="81927" y="37275"/>
                </a:moveTo>
                <a:lnTo>
                  <a:pt x="4426" y="37275"/>
                </a:lnTo>
                <a:lnTo>
                  <a:pt x="7651" y="2297"/>
                </a:lnTo>
                <a:lnTo>
                  <a:pt x="0" y="1903"/>
                </a:lnTo>
                <a:lnTo>
                  <a:pt x="9973" y="1070"/>
                </a:lnTo>
                <a:lnTo>
                  <a:pt x="19985" y="474"/>
                </a:lnTo>
                <a:lnTo>
                  <a:pt x="29963" y="118"/>
                </a:lnTo>
                <a:lnTo>
                  <a:pt x="39951" y="0"/>
                </a:lnTo>
                <a:lnTo>
                  <a:pt x="49935" y="118"/>
                </a:lnTo>
                <a:lnTo>
                  <a:pt x="59923" y="475"/>
                </a:lnTo>
                <a:lnTo>
                  <a:pt x="69873" y="1066"/>
                </a:lnTo>
                <a:lnTo>
                  <a:pt x="79828" y="1895"/>
                </a:lnTo>
                <a:lnTo>
                  <a:pt x="78884" y="1953"/>
                </a:lnTo>
                <a:lnTo>
                  <a:pt x="81927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798628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49994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3" y="4697"/>
                </a:lnTo>
                <a:lnTo>
                  <a:pt x="22711" y="2817"/>
                </a:lnTo>
                <a:lnTo>
                  <a:pt x="34125" y="1251"/>
                </a:lnTo>
                <a:lnTo>
                  <a:pt x="45568" y="0"/>
                </a:lnTo>
                <a:lnTo>
                  <a:pt x="53215" y="393"/>
                </a:lnTo>
                <a:lnTo>
                  <a:pt x="49994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923077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89" h="35560">
                <a:moveTo>
                  <a:pt x="46899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4" y="1261"/>
                </a:lnTo>
                <a:lnTo>
                  <a:pt x="23995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779194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5" h="328295">
                <a:moveTo>
                  <a:pt x="209897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9" y="3892"/>
                </a:lnTo>
                <a:lnTo>
                  <a:pt x="85388" y="389"/>
                </a:lnTo>
                <a:lnTo>
                  <a:pt x="98428" y="0"/>
                </a:lnTo>
                <a:lnTo>
                  <a:pt x="111473" y="0"/>
                </a:lnTo>
                <a:lnTo>
                  <a:pt x="150543" y="2335"/>
                </a:lnTo>
                <a:lnTo>
                  <a:pt x="189317" y="8173"/>
                </a:lnTo>
                <a:lnTo>
                  <a:pt x="209897" y="12673"/>
                </a:lnTo>
                <a:lnTo>
                  <a:pt x="209897" y="22884"/>
                </a:lnTo>
                <a:lnTo>
                  <a:pt x="98313" y="22884"/>
                </a:lnTo>
                <a:lnTo>
                  <a:pt x="85041" y="23304"/>
                </a:lnTo>
                <a:lnTo>
                  <a:pt x="45361" y="27079"/>
                </a:lnTo>
                <a:lnTo>
                  <a:pt x="19122" y="31693"/>
                </a:lnTo>
                <a:lnTo>
                  <a:pt x="19122" y="305181"/>
                </a:lnTo>
                <a:lnTo>
                  <a:pt x="209897" y="305181"/>
                </a:lnTo>
                <a:lnTo>
                  <a:pt x="209897" y="328073"/>
                </a:lnTo>
                <a:close/>
              </a:path>
              <a:path w="210185" h="328295">
                <a:moveTo>
                  <a:pt x="209897" y="305181"/>
                </a:moveTo>
                <a:lnTo>
                  <a:pt x="190781" y="305181"/>
                </a:lnTo>
                <a:lnTo>
                  <a:pt x="190781" y="31693"/>
                </a:lnTo>
                <a:lnTo>
                  <a:pt x="177690" y="29176"/>
                </a:lnTo>
                <a:lnTo>
                  <a:pt x="138118" y="24143"/>
                </a:lnTo>
                <a:lnTo>
                  <a:pt x="111590" y="22884"/>
                </a:lnTo>
                <a:lnTo>
                  <a:pt x="209897" y="22884"/>
                </a:lnTo>
                <a:lnTo>
                  <a:pt x="209897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788754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788754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710847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710847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710847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710847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710847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710748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1271" y="42955"/>
                </a:moveTo>
                <a:lnTo>
                  <a:pt x="96" y="42955"/>
                </a:lnTo>
                <a:lnTo>
                  <a:pt x="128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0" y="19541"/>
                </a:lnTo>
                <a:lnTo>
                  <a:pt x="2456" y="12992"/>
                </a:lnTo>
                <a:lnTo>
                  <a:pt x="3785" y="6471"/>
                </a:lnTo>
                <a:lnTo>
                  <a:pt x="5336" y="0"/>
                </a:lnTo>
                <a:lnTo>
                  <a:pt x="54512" y="16950"/>
                </a:lnTo>
                <a:lnTo>
                  <a:pt x="53364" y="21711"/>
                </a:lnTo>
                <a:lnTo>
                  <a:pt x="52374" y="26564"/>
                </a:lnTo>
                <a:lnTo>
                  <a:pt x="51571" y="31487"/>
                </a:lnTo>
                <a:lnTo>
                  <a:pt x="51281" y="33333"/>
                </a:lnTo>
                <a:lnTo>
                  <a:pt x="51271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725455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8" y="26325"/>
                </a:lnTo>
                <a:lnTo>
                  <a:pt x="7841" y="17305"/>
                </a:lnTo>
                <a:lnTo>
                  <a:pt x="12333" y="8520"/>
                </a:lnTo>
                <a:lnTo>
                  <a:pt x="17201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39" y="47985"/>
                </a:lnTo>
                <a:lnTo>
                  <a:pt x="49234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760589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37" y="69419"/>
                </a:moveTo>
                <a:lnTo>
                  <a:pt x="0" y="25904"/>
                </a:lnTo>
                <a:lnTo>
                  <a:pt x="6279" y="18806"/>
                </a:lnTo>
                <a:lnTo>
                  <a:pt x="12853" y="12116"/>
                </a:lnTo>
                <a:lnTo>
                  <a:pt x="19697" y="5844"/>
                </a:lnTo>
                <a:lnTo>
                  <a:pt x="26790" y="0"/>
                </a:lnTo>
                <a:lnTo>
                  <a:pt x="54737" y="51333"/>
                </a:lnTo>
                <a:lnTo>
                  <a:pt x="49768" y="55432"/>
                </a:lnTo>
                <a:lnTo>
                  <a:pt x="44984" y="59817"/>
                </a:lnTo>
                <a:lnTo>
                  <a:pt x="40402" y="64482"/>
                </a:lnTo>
                <a:lnTo>
                  <a:pt x="36037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811450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09" y="69013"/>
                </a:moveTo>
                <a:lnTo>
                  <a:pt x="0" y="13085"/>
                </a:lnTo>
                <a:lnTo>
                  <a:pt x="7873" y="9131"/>
                </a:lnTo>
                <a:lnTo>
                  <a:pt x="15880" y="5631"/>
                </a:lnTo>
                <a:lnTo>
                  <a:pt x="24004" y="2588"/>
                </a:lnTo>
                <a:lnTo>
                  <a:pt x="32226" y="0"/>
                </a:lnTo>
                <a:lnTo>
                  <a:pt x="44072" y="59615"/>
                </a:lnTo>
                <a:lnTo>
                  <a:pt x="36098" y="61905"/>
                </a:lnTo>
                <a:lnTo>
                  <a:pt x="28324" y="65040"/>
                </a:lnTo>
                <a:lnTo>
                  <a:pt x="20909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870429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89" h="62229">
                <a:moveTo>
                  <a:pt x="4552" y="61951"/>
                </a:moveTo>
                <a:lnTo>
                  <a:pt x="0" y="915"/>
                </a:lnTo>
                <a:lnTo>
                  <a:pt x="8439" y="228"/>
                </a:lnTo>
                <a:lnTo>
                  <a:pt x="16895" y="0"/>
                </a:lnTo>
                <a:lnTo>
                  <a:pt x="25353" y="228"/>
                </a:lnTo>
                <a:lnTo>
                  <a:pt x="33796" y="915"/>
                </a:lnTo>
                <a:lnTo>
                  <a:pt x="29307" y="61059"/>
                </a:lnTo>
                <a:lnTo>
                  <a:pt x="12755" y="61059"/>
                </a:lnTo>
                <a:lnTo>
                  <a:pt x="4552" y="61951"/>
                </a:lnTo>
                <a:close/>
              </a:path>
              <a:path w="34289" h="62229">
                <a:moveTo>
                  <a:pt x="29240" y="61951"/>
                </a:moveTo>
                <a:lnTo>
                  <a:pt x="21038" y="61059"/>
                </a:lnTo>
                <a:lnTo>
                  <a:pt x="29307" y="61059"/>
                </a:lnTo>
                <a:lnTo>
                  <a:pt x="29240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919127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6" y="69013"/>
                </a:moveTo>
                <a:lnTo>
                  <a:pt x="15747" y="65040"/>
                </a:lnTo>
                <a:lnTo>
                  <a:pt x="7970" y="61909"/>
                </a:lnTo>
                <a:lnTo>
                  <a:pt x="0" y="59615"/>
                </a:lnTo>
                <a:lnTo>
                  <a:pt x="11852" y="0"/>
                </a:lnTo>
                <a:lnTo>
                  <a:pt x="20071" y="2589"/>
                </a:lnTo>
                <a:lnTo>
                  <a:pt x="28195" y="5633"/>
                </a:lnTo>
                <a:lnTo>
                  <a:pt x="36203" y="9131"/>
                </a:lnTo>
                <a:lnTo>
                  <a:pt x="44078" y="13085"/>
                </a:lnTo>
                <a:lnTo>
                  <a:pt x="23166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959317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13" y="69415"/>
                </a:moveTo>
                <a:lnTo>
                  <a:pt x="14344" y="64478"/>
                </a:lnTo>
                <a:lnTo>
                  <a:pt x="9761" y="59815"/>
                </a:lnTo>
                <a:lnTo>
                  <a:pt x="4976" y="55430"/>
                </a:lnTo>
                <a:lnTo>
                  <a:pt x="0" y="51329"/>
                </a:lnTo>
                <a:lnTo>
                  <a:pt x="27960" y="0"/>
                </a:lnTo>
                <a:lnTo>
                  <a:pt x="35046" y="5842"/>
                </a:lnTo>
                <a:lnTo>
                  <a:pt x="41890" y="12114"/>
                </a:lnTo>
                <a:lnTo>
                  <a:pt x="48466" y="18804"/>
                </a:lnTo>
                <a:lnTo>
                  <a:pt x="54747" y="25900"/>
                </a:lnTo>
                <a:lnTo>
                  <a:pt x="18713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990504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6" y="60913"/>
                </a:moveTo>
                <a:lnTo>
                  <a:pt x="9453" y="54353"/>
                </a:lnTo>
                <a:lnTo>
                  <a:pt x="6548" y="47985"/>
                </a:lnTo>
                <a:lnTo>
                  <a:pt x="3395" y="41819"/>
                </a:lnTo>
                <a:lnTo>
                  <a:pt x="0" y="35866"/>
                </a:lnTo>
                <a:lnTo>
                  <a:pt x="41499" y="0"/>
                </a:lnTo>
                <a:lnTo>
                  <a:pt x="46361" y="8520"/>
                </a:lnTo>
                <a:lnTo>
                  <a:pt x="50852" y="17305"/>
                </a:lnTo>
                <a:lnTo>
                  <a:pt x="54966" y="26325"/>
                </a:lnTo>
                <a:lnTo>
                  <a:pt x="58697" y="35549"/>
                </a:lnTo>
                <a:lnTo>
                  <a:pt x="12106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009390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4408" y="42955"/>
                </a:moveTo>
                <a:lnTo>
                  <a:pt x="3243" y="42955"/>
                </a:lnTo>
                <a:lnTo>
                  <a:pt x="3237" y="33333"/>
                </a:lnTo>
                <a:lnTo>
                  <a:pt x="2943" y="31487"/>
                </a:lnTo>
                <a:lnTo>
                  <a:pt x="2134" y="26564"/>
                </a:lnTo>
                <a:lnTo>
                  <a:pt x="1144" y="21711"/>
                </a:lnTo>
                <a:lnTo>
                  <a:pt x="0" y="16950"/>
                </a:lnTo>
                <a:lnTo>
                  <a:pt x="49182" y="0"/>
                </a:lnTo>
                <a:lnTo>
                  <a:pt x="50736" y="6471"/>
                </a:lnTo>
                <a:lnTo>
                  <a:pt x="52061" y="12992"/>
                </a:lnTo>
                <a:lnTo>
                  <a:pt x="53138" y="19541"/>
                </a:lnTo>
                <a:lnTo>
                  <a:pt x="54196" y="26274"/>
                </a:lnTo>
                <a:lnTo>
                  <a:pt x="54512" y="27722"/>
                </a:lnTo>
                <a:lnTo>
                  <a:pt x="54389" y="29190"/>
                </a:lnTo>
                <a:lnTo>
                  <a:pt x="54408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012632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012632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012632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012632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012632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230101" y="5758627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4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2599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230101" y="5991835"/>
            <a:ext cx="958215" cy="26034"/>
          </a:xfrm>
          <a:custGeom>
            <a:avLst/>
            <a:gdLst/>
            <a:ahLst/>
            <a:cxnLst/>
            <a:rect l="l" t="t" r="r" b="b"/>
            <a:pathLst>
              <a:path w="958214" h="26035">
                <a:moveTo>
                  <a:pt x="0" y="25996"/>
                </a:moveTo>
                <a:lnTo>
                  <a:pt x="957652" y="25996"/>
                </a:lnTo>
                <a:lnTo>
                  <a:pt x="957652" y="0"/>
                </a:lnTo>
                <a:lnTo>
                  <a:pt x="0" y="0"/>
                </a:lnTo>
                <a:lnTo>
                  <a:pt x="0" y="25996"/>
                </a:lnTo>
                <a:close/>
              </a:path>
            </a:pathLst>
          </a:custGeom>
          <a:solidFill>
            <a:srgbClr val="D1C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331049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331049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011014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011014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632830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632830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708993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708993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230101" y="6017832"/>
            <a:ext cx="958215" cy="432434"/>
          </a:xfrm>
          <a:custGeom>
            <a:avLst/>
            <a:gdLst/>
            <a:ahLst/>
            <a:cxnLst/>
            <a:rect l="l" t="t" r="r" b="b"/>
            <a:pathLst>
              <a:path w="958214" h="432435">
                <a:moveTo>
                  <a:pt x="957652" y="431851"/>
                </a:moveTo>
                <a:lnTo>
                  <a:pt x="0" y="431851"/>
                </a:lnTo>
                <a:lnTo>
                  <a:pt x="0" y="0"/>
                </a:lnTo>
                <a:lnTo>
                  <a:pt x="957652" y="0"/>
                </a:lnTo>
                <a:lnTo>
                  <a:pt x="957652" y="431851"/>
                </a:lnTo>
                <a:close/>
              </a:path>
            </a:pathLst>
          </a:custGeom>
          <a:solidFill>
            <a:srgbClr val="976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485449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5" h="64135">
                <a:moveTo>
                  <a:pt x="17946" y="63778"/>
                </a:moveTo>
                <a:lnTo>
                  <a:pt x="0" y="63778"/>
                </a:lnTo>
                <a:lnTo>
                  <a:pt x="6305" y="50216"/>
                </a:lnTo>
                <a:lnTo>
                  <a:pt x="33238" y="17755"/>
                </a:lnTo>
                <a:lnTo>
                  <a:pt x="69285" y="1194"/>
                </a:lnTo>
                <a:lnTo>
                  <a:pt x="82679" y="0"/>
                </a:lnTo>
                <a:lnTo>
                  <a:pt x="96072" y="1194"/>
                </a:lnTo>
                <a:lnTo>
                  <a:pt x="108869" y="4665"/>
                </a:lnTo>
                <a:lnTo>
                  <a:pt x="120930" y="10242"/>
                </a:lnTo>
                <a:lnTo>
                  <a:pt x="132117" y="17755"/>
                </a:lnTo>
                <a:lnTo>
                  <a:pt x="134943" y="20332"/>
                </a:lnTo>
                <a:lnTo>
                  <a:pt x="82679" y="20332"/>
                </a:lnTo>
                <a:lnTo>
                  <a:pt x="69337" y="21740"/>
                </a:lnTo>
                <a:lnTo>
                  <a:pt x="56751" y="25804"/>
                </a:lnTo>
                <a:lnTo>
                  <a:pt x="45118" y="32281"/>
                </a:lnTo>
                <a:lnTo>
                  <a:pt x="34639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5" h="64135">
                <a:moveTo>
                  <a:pt x="165354" y="63778"/>
                </a:moveTo>
                <a:lnTo>
                  <a:pt x="147424" y="63778"/>
                </a:lnTo>
                <a:lnTo>
                  <a:pt x="139851" y="51510"/>
                </a:lnTo>
                <a:lnTo>
                  <a:pt x="130723" y="40931"/>
                </a:lnTo>
                <a:lnTo>
                  <a:pt x="120241" y="32281"/>
                </a:lnTo>
                <a:lnTo>
                  <a:pt x="108606" y="25804"/>
                </a:lnTo>
                <a:lnTo>
                  <a:pt x="96018" y="21740"/>
                </a:lnTo>
                <a:lnTo>
                  <a:pt x="82679" y="20332"/>
                </a:lnTo>
                <a:lnTo>
                  <a:pt x="134943" y="20332"/>
                </a:lnTo>
                <a:lnTo>
                  <a:pt x="142292" y="27035"/>
                </a:lnTo>
                <a:lnTo>
                  <a:pt x="151315" y="37912"/>
                </a:lnTo>
                <a:lnTo>
                  <a:pt x="159049" y="50216"/>
                </a:lnTo>
                <a:lnTo>
                  <a:pt x="165354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476480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4" h="50800">
                <a:moveTo>
                  <a:pt x="9" y="49225"/>
                </a:moveTo>
                <a:lnTo>
                  <a:pt x="5141" y="11302"/>
                </a:lnTo>
                <a:lnTo>
                  <a:pt x="8966" y="0"/>
                </a:lnTo>
                <a:lnTo>
                  <a:pt x="26912" y="0"/>
                </a:lnTo>
                <a:lnTo>
                  <a:pt x="22194" y="10645"/>
                </a:lnTo>
                <a:lnTo>
                  <a:pt x="18650" y="22063"/>
                </a:lnTo>
                <a:lnTo>
                  <a:pt x="16379" y="34139"/>
                </a:lnTo>
                <a:lnTo>
                  <a:pt x="15480" y="46700"/>
                </a:lnTo>
                <a:lnTo>
                  <a:pt x="9588" y="46700"/>
                </a:lnTo>
                <a:lnTo>
                  <a:pt x="4694" y="47623"/>
                </a:lnTo>
                <a:lnTo>
                  <a:pt x="9" y="49225"/>
                </a:lnTo>
                <a:close/>
              </a:path>
              <a:path w="183514" h="50800">
                <a:moveTo>
                  <a:pt x="15476" y="46754"/>
                </a:moveTo>
                <a:lnTo>
                  <a:pt x="14650" y="46700"/>
                </a:lnTo>
                <a:lnTo>
                  <a:pt x="15480" y="46700"/>
                </a:lnTo>
                <a:close/>
              </a:path>
              <a:path w="183514" h="50800">
                <a:moveTo>
                  <a:pt x="167831" y="48924"/>
                </a:moveTo>
                <a:lnTo>
                  <a:pt x="161240" y="10989"/>
                </a:lnTo>
                <a:lnTo>
                  <a:pt x="156391" y="0"/>
                </a:lnTo>
                <a:lnTo>
                  <a:pt x="174321" y="0"/>
                </a:lnTo>
                <a:lnTo>
                  <a:pt x="178146" y="11302"/>
                </a:lnTo>
                <a:lnTo>
                  <a:pt x="180959" y="23181"/>
                </a:lnTo>
                <a:lnTo>
                  <a:pt x="182694" y="35558"/>
                </a:lnTo>
                <a:lnTo>
                  <a:pt x="183288" y="48352"/>
                </a:lnTo>
                <a:lnTo>
                  <a:pt x="183288" y="48746"/>
                </a:lnTo>
                <a:lnTo>
                  <a:pt x="169701" y="48746"/>
                </a:lnTo>
                <a:lnTo>
                  <a:pt x="168772" y="48866"/>
                </a:lnTo>
                <a:lnTo>
                  <a:pt x="167831" y="48924"/>
                </a:lnTo>
                <a:close/>
              </a:path>
              <a:path w="183514" h="50800">
                <a:moveTo>
                  <a:pt x="182926" y="50522"/>
                </a:moveTo>
                <a:lnTo>
                  <a:pt x="178967" y="49403"/>
                </a:lnTo>
                <a:lnTo>
                  <a:pt x="174869" y="48746"/>
                </a:lnTo>
                <a:lnTo>
                  <a:pt x="183288" y="48746"/>
                </a:lnTo>
                <a:lnTo>
                  <a:pt x="183277" y="49403"/>
                </a:lnTo>
                <a:lnTo>
                  <a:pt x="183242" y="50495"/>
                </a:lnTo>
                <a:lnTo>
                  <a:pt x="182926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438119" y="502763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438119" y="49709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438119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438119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438119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438119" y="4725463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38" y="32919"/>
                </a:moveTo>
                <a:lnTo>
                  <a:pt x="0" y="32919"/>
                </a:lnTo>
                <a:lnTo>
                  <a:pt x="9" y="4957"/>
                </a:lnTo>
                <a:lnTo>
                  <a:pt x="777" y="0"/>
                </a:lnTo>
                <a:lnTo>
                  <a:pt x="40983" y="9247"/>
                </a:lnTo>
                <a:lnTo>
                  <a:pt x="40943" y="9513"/>
                </a:lnTo>
                <a:lnTo>
                  <a:pt x="40938" y="32919"/>
                </a:lnTo>
                <a:close/>
              </a:path>
              <a:path w="41275" h="33020">
                <a:moveTo>
                  <a:pt x="40938" y="9551"/>
                </a:moveTo>
                <a:close/>
              </a:path>
              <a:path w="41275" h="33020">
                <a:moveTo>
                  <a:pt x="40938" y="9594"/>
                </a:move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446652" y="4664112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89" h="48260">
                <a:moveTo>
                  <a:pt x="37955" y="47997"/>
                </a:moveTo>
                <a:lnTo>
                  <a:pt x="0" y="29634"/>
                </a:lnTo>
                <a:lnTo>
                  <a:pt x="2786" y="21954"/>
                </a:lnTo>
                <a:lnTo>
                  <a:pt x="5926" y="14431"/>
                </a:lnTo>
                <a:lnTo>
                  <a:pt x="9419" y="7101"/>
                </a:lnTo>
                <a:lnTo>
                  <a:pt x="13261" y="0"/>
                </a:lnTo>
                <a:lnTo>
                  <a:pt x="46993" y="27776"/>
                </a:lnTo>
                <a:lnTo>
                  <a:pt x="43391" y="34028"/>
                </a:lnTo>
                <a:lnTo>
                  <a:pt x="40377" y="40819"/>
                </a:lnTo>
                <a:lnTo>
                  <a:pt x="37955" y="4799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478481" y="4618749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99" y="56024"/>
                </a:moveTo>
                <a:lnTo>
                  <a:pt x="0" y="19819"/>
                </a:lnTo>
                <a:lnTo>
                  <a:pt x="5365" y="14278"/>
                </a:lnTo>
                <a:lnTo>
                  <a:pt x="10976" y="9120"/>
                </a:lnTo>
                <a:lnTo>
                  <a:pt x="16807" y="4356"/>
                </a:lnTo>
                <a:lnTo>
                  <a:pt x="22837" y="0"/>
                </a:lnTo>
                <a:lnTo>
                  <a:pt x="43014" y="42665"/>
                </a:lnTo>
                <a:lnTo>
                  <a:pt x="37452" y="46437"/>
                </a:lnTo>
                <a:lnTo>
                  <a:pt x="32277" y="50916"/>
                </a:lnTo>
                <a:lnTo>
                  <a:pt x="27599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527003" y="4598848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87" y="53422"/>
                </a:moveTo>
                <a:lnTo>
                  <a:pt x="0" y="6614"/>
                </a:lnTo>
                <a:lnTo>
                  <a:pt x="6704" y="4335"/>
                </a:lnTo>
                <a:lnTo>
                  <a:pt x="13486" y="2475"/>
                </a:lnTo>
                <a:lnTo>
                  <a:pt x="20328" y="1032"/>
                </a:lnTo>
                <a:lnTo>
                  <a:pt x="27212" y="0"/>
                </a:lnTo>
                <a:lnTo>
                  <a:pt x="31275" y="48781"/>
                </a:lnTo>
                <a:lnTo>
                  <a:pt x="24781" y="49565"/>
                </a:lnTo>
                <a:lnTo>
                  <a:pt x="18358" y="51109"/>
                </a:lnTo>
                <a:lnTo>
                  <a:pt x="12187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577844" y="4598847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090" y="53422"/>
                </a:moveTo>
                <a:lnTo>
                  <a:pt x="12913" y="51109"/>
                </a:lnTo>
                <a:lnTo>
                  <a:pt x="6493" y="49565"/>
                </a:lnTo>
                <a:lnTo>
                  <a:pt x="0" y="48781"/>
                </a:lnTo>
                <a:lnTo>
                  <a:pt x="4059" y="0"/>
                </a:lnTo>
                <a:lnTo>
                  <a:pt x="10946" y="1034"/>
                </a:lnTo>
                <a:lnTo>
                  <a:pt x="17789" y="2478"/>
                </a:lnTo>
                <a:lnTo>
                  <a:pt x="24571" y="4337"/>
                </a:lnTo>
                <a:lnTo>
                  <a:pt x="31275" y="6614"/>
                </a:lnTo>
                <a:lnTo>
                  <a:pt x="19090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614631" y="4618751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11" y="56024"/>
                </a:moveTo>
                <a:lnTo>
                  <a:pt x="10739" y="50912"/>
                </a:lnTo>
                <a:lnTo>
                  <a:pt x="5561" y="46437"/>
                </a:lnTo>
                <a:lnTo>
                  <a:pt x="0" y="42665"/>
                </a:lnTo>
                <a:lnTo>
                  <a:pt x="20170" y="0"/>
                </a:lnTo>
                <a:lnTo>
                  <a:pt x="26201" y="4355"/>
                </a:lnTo>
                <a:lnTo>
                  <a:pt x="32033" y="9118"/>
                </a:lnTo>
                <a:lnTo>
                  <a:pt x="37644" y="14276"/>
                </a:lnTo>
                <a:lnTo>
                  <a:pt x="43011" y="19815"/>
                </a:lnTo>
                <a:lnTo>
                  <a:pt x="15411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642479" y="4664109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89" h="48260">
                <a:moveTo>
                  <a:pt x="9034" y="48001"/>
                </a:moveTo>
                <a:lnTo>
                  <a:pt x="6609" y="40823"/>
                </a:lnTo>
                <a:lnTo>
                  <a:pt x="3598" y="34031"/>
                </a:lnTo>
                <a:lnTo>
                  <a:pt x="0" y="27780"/>
                </a:lnTo>
                <a:lnTo>
                  <a:pt x="33731" y="0"/>
                </a:lnTo>
                <a:lnTo>
                  <a:pt x="37573" y="7104"/>
                </a:lnTo>
                <a:lnTo>
                  <a:pt x="41065" y="14435"/>
                </a:lnTo>
                <a:lnTo>
                  <a:pt x="44206" y="21958"/>
                </a:lnTo>
                <a:lnTo>
                  <a:pt x="46996" y="29638"/>
                </a:lnTo>
                <a:lnTo>
                  <a:pt x="9034" y="4800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657023" y="4725465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80" y="32919"/>
                </a:moveTo>
                <a:lnTo>
                  <a:pt x="38" y="32919"/>
                </a:lnTo>
                <a:lnTo>
                  <a:pt x="54" y="9594"/>
                </a:lnTo>
                <a:lnTo>
                  <a:pt x="0" y="9247"/>
                </a:lnTo>
                <a:lnTo>
                  <a:pt x="40206" y="0"/>
                </a:lnTo>
                <a:lnTo>
                  <a:pt x="40693" y="3189"/>
                </a:lnTo>
                <a:lnTo>
                  <a:pt x="40970" y="4953"/>
                </a:lnTo>
                <a:lnTo>
                  <a:pt x="40980" y="329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657060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657060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657060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657060" y="49709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657060" y="502763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495427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7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9" y="1601"/>
                </a:lnTo>
                <a:lnTo>
                  <a:pt x="64843" y="0"/>
                </a:lnTo>
                <a:lnTo>
                  <a:pt x="77874" y="0"/>
                </a:lnTo>
                <a:lnTo>
                  <a:pt x="116888" y="3202"/>
                </a:lnTo>
                <a:lnTo>
                  <a:pt x="142717" y="8006"/>
                </a:lnTo>
                <a:lnTo>
                  <a:pt x="142717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477722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6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487194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43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43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599271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5" h="240664">
                <a:moveTo>
                  <a:pt x="20464" y="240320"/>
                </a:moveTo>
                <a:lnTo>
                  <a:pt x="0" y="2965"/>
                </a:lnTo>
                <a:lnTo>
                  <a:pt x="48434" y="0"/>
                </a:lnTo>
                <a:lnTo>
                  <a:pt x="51236" y="239930"/>
                </a:lnTo>
                <a:lnTo>
                  <a:pt x="20464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495426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6" y="31672"/>
                </a:moveTo>
                <a:lnTo>
                  <a:pt x="41721" y="31672"/>
                </a:lnTo>
                <a:lnTo>
                  <a:pt x="44410" y="2494"/>
                </a:lnTo>
                <a:lnTo>
                  <a:pt x="0" y="208"/>
                </a:lnTo>
                <a:lnTo>
                  <a:pt x="0" y="0"/>
                </a:lnTo>
                <a:lnTo>
                  <a:pt x="139709" y="0"/>
                </a:lnTo>
                <a:lnTo>
                  <a:pt x="103846" y="2196"/>
                </a:lnTo>
                <a:lnTo>
                  <a:pt x="106386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495427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21" y="31464"/>
                </a:moveTo>
                <a:lnTo>
                  <a:pt x="0" y="31464"/>
                </a:lnTo>
                <a:lnTo>
                  <a:pt x="0" y="0"/>
                </a:lnTo>
                <a:lnTo>
                  <a:pt x="44410" y="2285"/>
                </a:lnTo>
                <a:lnTo>
                  <a:pt x="41721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599272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10" h="31750">
                <a:moveTo>
                  <a:pt x="41395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3" y="0"/>
                </a:lnTo>
                <a:lnTo>
                  <a:pt x="41395" y="0"/>
                </a:lnTo>
                <a:lnTo>
                  <a:pt x="41395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477637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5" h="278129">
                <a:moveTo>
                  <a:pt x="178293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8" y="2604"/>
                </a:lnTo>
                <a:lnTo>
                  <a:pt x="82847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293" y="10885"/>
                </a:lnTo>
                <a:lnTo>
                  <a:pt x="178293" y="22892"/>
                </a:lnTo>
                <a:lnTo>
                  <a:pt x="82749" y="22892"/>
                </a:lnTo>
                <a:lnTo>
                  <a:pt x="69956" y="23361"/>
                </a:lnTo>
                <a:lnTo>
                  <a:pt x="57183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293" y="254626"/>
                </a:lnTo>
                <a:lnTo>
                  <a:pt x="178293" y="277515"/>
                </a:lnTo>
                <a:close/>
              </a:path>
              <a:path w="178435" h="278129">
                <a:moveTo>
                  <a:pt x="178293" y="254626"/>
                </a:moveTo>
                <a:lnTo>
                  <a:pt x="159186" y="254626"/>
                </a:lnTo>
                <a:lnTo>
                  <a:pt x="159186" y="29928"/>
                </a:lnTo>
                <a:lnTo>
                  <a:pt x="146551" y="27582"/>
                </a:lnTo>
                <a:lnTo>
                  <a:pt x="133856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293" y="22892"/>
                </a:lnTo>
                <a:lnTo>
                  <a:pt x="178293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487194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487195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382148" y="5296366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0680" y="449265"/>
                </a:moveTo>
                <a:lnTo>
                  <a:pt x="77" y="449265"/>
                </a:lnTo>
                <a:lnTo>
                  <a:pt x="77" y="414194"/>
                </a:lnTo>
                <a:lnTo>
                  <a:pt x="9" y="386135"/>
                </a:lnTo>
                <a:lnTo>
                  <a:pt x="77" y="351065"/>
                </a:lnTo>
                <a:lnTo>
                  <a:pt x="35" y="323010"/>
                </a:lnTo>
                <a:lnTo>
                  <a:pt x="81" y="196759"/>
                </a:lnTo>
                <a:lnTo>
                  <a:pt x="106" y="130730"/>
                </a:lnTo>
                <a:lnTo>
                  <a:pt x="12968" y="82454"/>
                </a:lnTo>
                <a:lnTo>
                  <a:pt x="34545" y="45698"/>
                </a:lnTo>
                <a:lnTo>
                  <a:pt x="72460" y="13823"/>
                </a:lnTo>
                <a:lnTo>
                  <a:pt x="115286" y="541"/>
                </a:lnTo>
                <a:lnTo>
                  <a:pt x="126051" y="0"/>
                </a:lnTo>
                <a:lnTo>
                  <a:pt x="137361" y="597"/>
                </a:lnTo>
                <a:lnTo>
                  <a:pt x="182237" y="15268"/>
                </a:lnTo>
                <a:lnTo>
                  <a:pt x="188164" y="19097"/>
                </a:lnTo>
                <a:lnTo>
                  <a:pt x="126051" y="19097"/>
                </a:lnTo>
                <a:lnTo>
                  <a:pt x="115163" y="19727"/>
                </a:lnTo>
                <a:lnTo>
                  <a:pt x="72212" y="35227"/>
                </a:lnTo>
                <a:lnTo>
                  <a:pt x="44167" y="61110"/>
                </a:lnTo>
                <a:lnTo>
                  <a:pt x="23491" y="99860"/>
                </a:lnTo>
                <a:lnTo>
                  <a:pt x="17249" y="101285"/>
                </a:lnTo>
                <a:lnTo>
                  <a:pt x="17249" y="122849"/>
                </a:lnTo>
                <a:lnTo>
                  <a:pt x="16575" y="126216"/>
                </a:lnTo>
                <a:lnTo>
                  <a:pt x="15979" y="129668"/>
                </a:lnTo>
                <a:lnTo>
                  <a:pt x="15463" y="133208"/>
                </a:lnTo>
                <a:lnTo>
                  <a:pt x="15450" y="439840"/>
                </a:lnTo>
                <a:lnTo>
                  <a:pt x="250680" y="439840"/>
                </a:lnTo>
                <a:lnTo>
                  <a:pt x="250680" y="449265"/>
                </a:lnTo>
                <a:close/>
              </a:path>
              <a:path w="252729" h="449579">
                <a:moveTo>
                  <a:pt x="250680" y="439840"/>
                </a:moveTo>
                <a:lnTo>
                  <a:pt x="236649" y="439840"/>
                </a:lnTo>
                <a:lnTo>
                  <a:pt x="236649" y="133208"/>
                </a:lnTo>
                <a:lnTo>
                  <a:pt x="233300" y="115788"/>
                </a:lnTo>
                <a:lnTo>
                  <a:pt x="215811" y="72555"/>
                </a:lnTo>
                <a:lnTo>
                  <a:pt x="189842" y="42451"/>
                </a:lnTo>
                <a:lnTo>
                  <a:pt x="147893" y="21632"/>
                </a:lnTo>
                <a:lnTo>
                  <a:pt x="126051" y="19097"/>
                </a:lnTo>
                <a:lnTo>
                  <a:pt x="188164" y="19097"/>
                </a:lnTo>
                <a:lnTo>
                  <a:pt x="221275" y="50524"/>
                </a:lnTo>
                <a:lnTo>
                  <a:pt x="242508" y="91228"/>
                </a:lnTo>
                <a:lnTo>
                  <a:pt x="247469" y="107617"/>
                </a:lnTo>
                <a:lnTo>
                  <a:pt x="248594" y="112385"/>
                </a:lnTo>
                <a:lnTo>
                  <a:pt x="249578" y="117239"/>
                </a:lnTo>
                <a:lnTo>
                  <a:pt x="250387" y="122162"/>
                </a:lnTo>
                <a:lnTo>
                  <a:pt x="250680" y="124007"/>
                </a:lnTo>
                <a:lnTo>
                  <a:pt x="250680" y="133629"/>
                </a:lnTo>
                <a:lnTo>
                  <a:pt x="252115" y="133629"/>
                </a:lnTo>
                <a:lnTo>
                  <a:pt x="252115" y="161688"/>
                </a:lnTo>
                <a:lnTo>
                  <a:pt x="250680" y="161688"/>
                </a:lnTo>
                <a:lnTo>
                  <a:pt x="250680" y="196759"/>
                </a:lnTo>
                <a:lnTo>
                  <a:pt x="252115" y="196759"/>
                </a:lnTo>
                <a:lnTo>
                  <a:pt x="252115" y="224814"/>
                </a:lnTo>
                <a:lnTo>
                  <a:pt x="250680" y="224814"/>
                </a:lnTo>
                <a:lnTo>
                  <a:pt x="250680" y="259892"/>
                </a:lnTo>
                <a:lnTo>
                  <a:pt x="252115" y="259892"/>
                </a:lnTo>
                <a:lnTo>
                  <a:pt x="252115" y="287935"/>
                </a:lnTo>
                <a:lnTo>
                  <a:pt x="250680" y="287935"/>
                </a:lnTo>
                <a:lnTo>
                  <a:pt x="250680" y="323010"/>
                </a:lnTo>
                <a:lnTo>
                  <a:pt x="252115" y="323010"/>
                </a:lnTo>
                <a:lnTo>
                  <a:pt x="252115" y="351065"/>
                </a:lnTo>
                <a:lnTo>
                  <a:pt x="250680" y="351065"/>
                </a:lnTo>
                <a:lnTo>
                  <a:pt x="250680" y="386135"/>
                </a:lnTo>
                <a:lnTo>
                  <a:pt x="252115" y="386135"/>
                </a:lnTo>
                <a:lnTo>
                  <a:pt x="252115" y="414194"/>
                </a:lnTo>
                <a:lnTo>
                  <a:pt x="250680" y="414194"/>
                </a:lnTo>
                <a:lnTo>
                  <a:pt x="250680" y="439840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382135" y="572809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9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382157" y="566496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7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382183" y="560183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629593" y="5403981"/>
            <a:ext cx="5080" cy="26034"/>
          </a:xfrm>
          <a:custGeom>
            <a:avLst/>
            <a:gdLst/>
            <a:ahLst/>
            <a:cxnLst/>
            <a:rect l="l" t="t" r="r" b="b"/>
            <a:pathLst>
              <a:path w="5079" h="26035">
                <a:moveTo>
                  <a:pt x="4668" y="26012"/>
                </a:moveTo>
                <a:lnTo>
                  <a:pt x="3233" y="26012"/>
                </a:lnTo>
                <a:lnTo>
                  <a:pt x="3233" y="16394"/>
                </a:lnTo>
                <a:lnTo>
                  <a:pt x="2943" y="14544"/>
                </a:lnTo>
                <a:lnTo>
                  <a:pt x="2134" y="9625"/>
                </a:lnTo>
                <a:lnTo>
                  <a:pt x="1147" y="4772"/>
                </a:lnTo>
                <a:lnTo>
                  <a:pt x="0" y="7"/>
                </a:lnTo>
                <a:lnTo>
                  <a:pt x="1889" y="7305"/>
                </a:lnTo>
                <a:lnTo>
                  <a:pt x="3411" y="15008"/>
                </a:lnTo>
                <a:lnTo>
                  <a:pt x="4555" y="23112"/>
                </a:lnTo>
                <a:lnTo>
                  <a:pt x="4668" y="24753"/>
                </a:lnTo>
                <a:lnTo>
                  <a:pt x="4668" y="26012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632827" y="547559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632827" y="55387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4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632827" y="56018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632827" y="56649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4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632827" y="572809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397599" y="572783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12" y="0"/>
                </a:lnTo>
              </a:path>
            </a:pathLst>
          </a:custGeom>
          <a:ln w="1674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399398" y="5396226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5">
                <a:moveTo>
                  <a:pt x="0" y="22989"/>
                </a:moveTo>
                <a:lnTo>
                  <a:pt x="0" y="1424"/>
                </a:lnTo>
                <a:lnTo>
                  <a:pt x="6242" y="0"/>
                </a:lnTo>
                <a:lnTo>
                  <a:pt x="3740" y="7154"/>
                </a:lnTo>
                <a:lnTo>
                  <a:pt x="1641" y="14815"/>
                </a:lnTo>
                <a:lnTo>
                  <a:pt x="0" y="2298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761268" y="5296547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1364" y="449083"/>
                </a:moveTo>
                <a:lnTo>
                  <a:pt x="754" y="449083"/>
                </a:lnTo>
                <a:lnTo>
                  <a:pt x="754" y="414013"/>
                </a:lnTo>
                <a:lnTo>
                  <a:pt x="0" y="414013"/>
                </a:lnTo>
                <a:lnTo>
                  <a:pt x="12" y="385954"/>
                </a:lnTo>
                <a:lnTo>
                  <a:pt x="754" y="385954"/>
                </a:lnTo>
                <a:lnTo>
                  <a:pt x="754" y="350883"/>
                </a:lnTo>
                <a:lnTo>
                  <a:pt x="25" y="350883"/>
                </a:lnTo>
                <a:lnTo>
                  <a:pt x="35" y="322828"/>
                </a:lnTo>
                <a:lnTo>
                  <a:pt x="754" y="322828"/>
                </a:lnTo>
                <a:lnTo>
                  <a:pt x="754" y="287754"/>
                </a:lnTo>
                <a:lnTo>
                  <a:pt x="48" y="287754"/>
                </a:lnTo>
                <a:lnTo>
                  <a:pt x="58" y="259710"/>
                </a:lnTo>
                <a:lnTo>
                  <a:pt x="754" y="259710"/>
                </a:lnTo>
                <a:lnTo>
                  <a:pt x="754" y="224632"/>
                </a:lnTo>
                <a:lnTo>
                  <a:pt x="70" y="224632"/>
                </a:lnTo>
                <a:lnTo>
                  <a:pt x="83" y="196577"/>
                </a:lnTo>
                <a:lnTo>
                  <a:pt x="754" y="196577"/>
                </a:lnTo>
                <a:lnTo>
                  <a:pt x="754" y="161507"/>
                </a:lnTo>
                <a:lnTo>
                  <a:pt x="96" y="161507"/>
                </a:lnTo>
                <a:lnTo>
                  <a:pt x="106" y="133448"/>
                </a:lnTo>
                <a:lnTo>
                  <a:pt x="754" y="133448"/>
                </a:lnTo>
                <a:lnTo>
                  <a:pt x="754" y="126459"/>
                </a:lnTo>
                <a:lnTo>
                  <a:pt x="14116" y="79777"/>
                </a:lnTo>
                <a:lnTo>
                  <a:pt x="35758" y="44223"/>
                </a:lnTo>
                <a:lnTo>
                  <a:pt x="73292" y="13381"/>
                </a:lnTo>
                <a:lnTo>
                  <a:pt x="115467" y="524"/>
                </a:lnTo>
                <a:lnTo>
                  <a:pt x="126061" y="0"/>
                </a:lnTo>
                <a:lnTo>
                  <a:pt x="136655" y="524"/>
                </a:lnTo>
                <a:lnTo>
                  <a:pt x="178835" y="13384"/>
                </a:lnTo>
                <a:lnTo>
                  <a:pt x="188427" y="19100"/>
                </a:lnTo>
                <a:lnTo>
                  <a:pt x="126061" y="19100"/>
                </a:lnTo>
                <a:lnTo>
                  <a:pt x="115173" y="19731"/>
                </a:lnTo>
                <a:lnTo>
                  <a:pt x="72221" y="35230"/>
                </a:lnTo>
                <a:lnTo>
                  <a:pt x="44199" y="61079"/>
                </a:lnTo>
                <a:lnTo>
                  <a:pt x="23511" y="99829"/>
                </a:lnTo>
                <a:lnTo>
                  <a:pt x="17926" y="101107"/>
                </a:lnTo>
                <a:lnTo>
                  <a:pt x="17926" y="119664"/>
                </a:lnTo>
                <a:lnTo>
                  <a:pt x="16972" y="124027"/>
                </a:lnTo>
                <a:lnTo>
                  <a:pt x="16150" y="128548"/>
                </a:lnTo>
                <a:lnTo>
                  <a:pt x="15473" y="133212"/>
                </a:lnTo>
                <a:lnTo>
                  <a:pt x="15473" y="439844"/>
                </a:lnTo>
                <a:lnTo>
                  <a:pt x="251364" y="439844"/>
                </a:lnTo>
                <a:lnTo>
                  <a:pt x="251364" y="449083"/>
                </a:lnTo>
                <a:close/>
              </a:path>
              <a:path w="252729" h="449579">
                <a:moveTo>
                  <a:pt x="251364" y="439844"/>
                </a:moveTo>
                <a:lnTo>
                  <a:pt x="236649" y="439844"/>
                </a:lnTo>
                <a:lnTo>
                  <a:pt x="236649" y="133212"/>
                </a:lnTo>
                <a:lnTo>
                  <a:pt x="233301" y="115791"/>
                </a:lnTo>
                <a:lnTo>
                  <a:pt x="215826" y="72576"/>
                </a:lnTo>
                <a:lnTo>
                  <a:pt x="189855" y="42462"/>
                </a:lnTo>
                <a:lnTo>
                  <a:pt x="147892" y="21634"/>
                </a:lnTo>
                <a:lnTo>
                  <a:pt x="126061" y="19100"/>
                </a:lnTo>
                <a:lnTo>
                  <a:pt x="188427" y="19100"/>
                </a:lnTo>
                <a:lnTo>
                  <a:pt x="224356" y="54880"/>
                </a:lnTo>
                <a:lnTo>
                  <a:pt x="243503" y="94107"/>
                </a:lnTo>
                <a:lnTo>
                  <a:pt x="251364" y="133448"/>
                </a:lnTo>
                <a:lnTo>
                  <a:pt x="252122" y="133448"/>
                </a:lnTo>
                <a:lnTo>
                  <a:pt x="252122" y="161507"/>
                </a:lnTo>
                <a:lnTo>
                  <a:pt x="251364" y="161507"/>
                </a:lnTo>
                <a:lnTo>
                  <a:pt x="251364" y="196577"/>
                </a:lnTo>
                <a:lnTo>
                  <a:pt x="252122" y="196577"/>
                </a:lnTo>
                <a:lnTo>
                  <a:pt x="252122" y="224632"/>
                </a:lnTo>
                <a:lnTo>
                  <a:pt x="251364" y="224632"/>
                </a:lnTo>
                <a:lnTo>
                  <a:pt x="251364" y="259710"/>
                </a:lnTo>
                <a:lnTo>
                  <a:pt x="252122" y="259710"/>
                </a:lnTo>
                <a:lnTo>
                  <a:pt x="252122" y="287754"/>
                </a:lnTo>
                <a:lnTo>
                  <a:pt x="251364" y="287754"/>
                </a:lnTo>
                <a:lnTo>
                  <a:pt x="251364" y="322828"/>
                </a:lnTo>
                <a:lnTo>
                  <a:pt x="252122" y="322828"/>
                </a:lnTo>
                <a:lnTo>
                  <a:pt x="252122" y="350883"/>
                </a:lnTo>
                <a:lnTo>
                  <a:pt x="251364" y="350883"/>
                </a:lnTo>
                <a:lnTo>
                  <a:pt x="251364" y="385954"/>
                </a:lnTo>
                <a:lnTo>
                  <a:pt x="252122" y="385954"/>
                </a:lnTo>
                <a:lnTo>
                  <a:pt x="252122" y="414013"/>
                </a:lnTo>
                <a:lnTo>
                  <a:pt x="251364" y="414013"/>
                </a:lnTo>
                <a:lnTo>
                  <a:pt x="251364" y="439844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779195" y="5396376"/>
            <a:ext cx="5715" cy="20320"/>
          </a:xfrm>
          <a:custGeom>
            <a:avLst/>
            <a:gdLst/>
            <a:ahLst/>
            <a:cxnLst/>
            <a:rect l="l" t="t" r="r" b="b"/>
            <a:pathLst>
              <a:path w="5714" h="20320">
                <a:moveTo>
                  <a:pt x="0" y="19834"/>
                </a:moveTo>
                <a:lnTo>
                  <a:pt x="0" y="1278"/>
                </a:lnTo>
                <a:lnTo>
                  <a:pt x="5584" y="0"/>
                </a:lnTo>
                <a:lnTo>
                  <a:pt x="3404" y="6231"/>
                </a:lnTo>
                <a:lnTo>
                  <a:pt x="1531" y="12838"/>
                </a:lnTo>
                <a:lnTo>
                  <a:pt x="0" y="1983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761257" y="572809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761280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41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761302" y="560183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19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761328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93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761351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7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761373" y="542650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48" y="0"/>
                </a:lnTo>
              </a:path>
            </a:pathLst>
          </a:custGeom>
          <a:ln w="698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012634" y="5423046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754" y="6950"/>
                </a:moveTo>
                <a:lnTo>
                  <a:pt x="0" y="6950"/>
                </a:lnTo>
                <a:lnTo>
                  <a:pt x="0" y="0"/>
                </a:lnTo>
                <a:lnTo>
                  <a:pt x="225" y="1397"/>
                </a:lnTo>
                <a:lnTo>
                  <a:pt x="438" y="2814"/>
                </a:lnTo>
                <a:lnTo>
                  <a:pt x="638" y="4235"/>
                </a:lnTo>
                <a:lnTo>
                  <a:pt x="754" y="5876"/>
                </a:lnTo>
                <a:lnTo>
                  <a:pt x="754" y="6950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012635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012635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012635" y="560183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012635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012635" y="57280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761254" y="5745723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135" y="0"/>
                </a:lnTo>
              </a:path>
            </a:pathLst>
          </a:custGeom>
          <a:ln w="3175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631550" y="4036928"/>
            <a:ext cx="154940" cy="17145"/>
          </a:xfrm>
          <a:custGeom>
            <a:avLst/>
            <a:gdLst/>
            <a:ahLst/>
            <a:cxnLst/>
            <a:rect l="l" t="t" r="r" b="b"/>
            <a:pathLst>
              <a:path w="154939" h="17145">
                <a:moveTo>
                  <a:pt x="0" y="16660"/>
                </a:moveTo>
                <a:lnTo>
                  <a:pt x="154753" y="16660"/>
                </a:lnTo>
                <a:lnTo>
                  <a:pt x="154753" y="0"/>
                </a:lnTo>
                <a:lnTo>
                  <a:pt x="0" y="0"/>
                </a:lnTo>
                <a:lnTo>
                  <a:pt x="0" y="16660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553266" y="422582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13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474975" y="439548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50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848206" y="439548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673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397377" y="4549106"/>
            <a:ext cx="302260" cy="13970"/>
          </a:xfrm>
          <a:custGeom>
            <a:avLst/>
            <a:gdLst/>
            <a:ahLst/>
            <a:cxnLst/>
            <a:rect l="l" t="t" r="r" b="b"/>
            <a:pathLst>
              <a:path w="302260" h="13970">
                <a:moveTo>
                  <a:pt x="0" y="13737"/>
                </a:moveTo>
                <a:lnTo>
                  <a:pt x="302081" y="13737"/>
                </a:lnTo>
                <a:lnTo>
                  <a:pt x="302081" y="0"/>
                </a:lnTo>
                <a:lnTo>
                  <a:pt x="0" y="0"/>
                </a:lnTo>
                <a:lnTo>
                  <a:pt x="0" y="13737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699459" y="4555975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024" y="0"/>
                </a:lnTo>
              </a:path>
            </a:pathLst>
          </a:custGeom>
          <a:ln w="13737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773558" y="422582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008415" y="472466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16575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008415" y="471633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3175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725782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725782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725782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725782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725782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725782" y="4724625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0934" y="33078"/>
                </a:moveTo>
                <a:lnTo>
                  <a:pt x="0" y="33078"/>
                </a:lnTo>
                <a:lnTo>
                  <a:pt x="0" y="6092"/>
                </a:lnTo>
                <a:lnTo>
                  <a:pt x="270" y="3857"/>
                </a:lnTo>
                <a:lnTo>
                  <a:pt x="783" y="888"/>
                </a:lnTo>
                <a:lnTo>
                  <a:pt x="906" y="0"/>
                </a:lnTo>
                <a:lnTo>
                  <a:pt x="41076" y="9463"/>
                </a:lnTo>
                <a:lnTo>
                  <a:pt x="40854" y="10915"/>
                </a:lnTo>
                <a:lnTo>
                  <a:pt x="40934" y="33078"/>
                </a:lnTo>
                <a:close/>
              </a:path>
              <a:path w="41275" h="33654">
                <a:moveTo>
                  <a:pt x="40950" y="10284"/>
                </a:moveTo>
                <a:close/>
              </a:path>
              <a:path w="41275" h="33654">
                <a:moveTo>
                  <a:pt x="40950" y="10915"/>
                </a:moveTo>
                <a:lnTo>
                  <a:pt x="40950" y="10284"/>
                </a:lnTo>
                <a:lnTo>
                  <a:pt x="40950" y="109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734581" y="4663279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37891" y="48182"/>
                </a:moveTo>
                <a:lnTo>
                  <a:pt x="0" y="29610"/>
                </a:lnTo>
                <a:lnTo>
                  <a:pt x="2820" y="21928"/>
                </a:lnTo>
                <a:lnTo>
                  <a:pt x="5995" y="14411"/>
                </a:lnTo>
                <a:lnTo>
                  <a:pt x="9520" y="7091"/>
                </a:lnTo>
                <a:lnTo>
                  <a:pt x="13387" y="0"/>
                </a:lnTo>
                <a:lnTo>
                  <a:pt x="47031" y="27931"/>
                </a:lnTo>
                <a:lnTo>
                  <a:pt x="43401" y="34197"/>
                </a:lnTo>
                <a:lnTo>
                  <a:pt x="40338" y="40985"/>
                </a:lnTo>
                <a:lnTo>
                  <a:pt x="37891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766641" y="4618013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02" y="56082"/>
                </a:moveTo>
                <a:lnTo>
                  <a:pt x="0" y="19772"/>
                </a:lnTo>
                <a:lnTo>
                  <a:pt x="5383" y="14244"/>
                </a:lnTo>
                <a:lnTo>
                  <a:pt x="11013" y="9098"/>
                </a:lnTo>
                <a:lnTo>
                  <a:pt x="16864" y="4347"/>
                </a:lnTo>
                <a:lnTo>
                  <a:pt x="22911" y="0"/>
                </a:lnTo>
                <a:lnTo>
                  <a:pt x="43008" y="42715"/>
                </a:lnTo>
                <a:lnTo>
                  <a:pt x="37417" y="46484"/>
                </a:lnTo>
                <a:lnTo>
                  <a:pt x="32206" y="50966"/>
                </a:lnTo>
                <a:lnTo>
                  <a:pt x="27502" y="560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815279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39" y="53418"/>
                </a:moveTo>
                <a:lnTo>
                  <a:pt x="0" y="6606"/>
                </a:lnTo>
                <a:lnTo>
                  <a:pt x="6715" y="4332"/>
                </a:lnTo>
                <a:lnTo>
                  <a:pt x="13507" y="2477"/>
                </a:lnTo>
                <a:lnTo>
                  <a:pt x="20360" y="1035"/>
                </a:lnTo>
                <a:lnTo>
                  <a:pt x="27257" y="0"/>
                </a:lnTo>
                <a:lnTo>
                  <a:pt x="31300" y="48789"/>
                </a:lnTo>
                <a:lnTo>
                  <a:pt x="24784" y="49573"/>
                </a:lnTo>
                <a:lnTo>
                  <a:pt x="18342" y="51113"/>
                </a:lnTo>
                <a:lnTo>
                  <a:pt x="12139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866210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164" y="53418"/>
                </a:moveTo>
                <a:lnTo>
                  <a:pt x="12961" y="51113"/>
                </a:lnTo>
                <a:lnTo>
                  <a:pt x="6519" y="49573"/>
                </a:lnTo>
                <a:lnTo>
                  <a:pt x="0" y="48789"/>
                </a:lnTo>
                <a:lnTo>
                  <a:pt x="4046" y="0"/>
                </a:lnTo>
                <a:lnTo>
                  <a:pt x="10944" y="1036"/>
                </a:lnTo>
                <a:lnTo>
                  <a:pt x="17797" y="2479"/>
                </a:lnTo>
                <a:lnTo>
                  <a:pt x="24588" y="4334"/>
                </a:lnTo>
                <a:lnTo>
                  <a:pt x="31304" y="6606"/>
                </a:lnTo>
                <a:lnTo>
                  <a:pt x="19164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903147" y="4618016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95" y="56079"/>
                </a:moveTo>
                <a:lnTo>
                  <a:pt x="10797" y="50963"/>
                </a:lnTo>
                <a:lnTo>
                  <a:pt x="5594" y="46480"/>
                </a:lnTo>
                <a:lnTo>
                  <a:pt x="0" y="42711"/>
                </a:lnTo>
                <a:lnTo>
                  <a:pt x="20090" y="0"/>
                </a:lnTo>
                <a:lnTo>
                  <a:pt x="26142" y="4344"/>
                </a:lnTo>
                <a:lnTo>
                  <a:pt x="31993" y="9095"/>
                </a:lnTo>
                <a:lnTo>
                  <a:pt x="37620" y="14240"/>
                </a:lnTo>
                <a:lnTo>
                  <a:pt x="43001" y="19768"/>
                </a:lnTo>
                <a:lnTo>
                  <a:pt x="15495" y="5607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931184" y="4663278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9137" y="48182"/>
                </a:moveTo>
                <a:lnTo>
                  <a:pt x="6683" y="40985"/>
                </a:lnTo>
                <a:lnTo>
                  <a:pt x="3624" y="34197"/>
                </a:lnTo>
                <a:lnTo>
                  <a:pt x="0" y="27931"/>
                </a:lnTo>
                <a:lnTo>
                  <a:pt x="33641" y="0"/>
                </a:lnTo>
                <a:lnTo>
                  <a:pt x="37507" y="7092"/>
                </a:lnTo>
                <a:lnTo>
                  <a:pt x="41030" y="14413"/>
                </a:lnTo>
                <a:lnTo>
                  <a:pt x="44204" y="21930"/>
                </a:lnTo>
                <a:lnTo>
                  <a:pt x="47022" y="29610"/>
                </a:lnTo>
                <a:lnTo>
                  <a:pt x="9137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945936" y="4724627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1076" y="10911"/>
                </a:moveTo>
                <a:lnTo>
                  <a:pt x="222" y="10911"/>
                </a:lnTo>
                <a:lnTo>
                  <a:pt x="0" y="9459"/>
                </a:lnTo>
                <a:lnTo>
                  <a:pt x="40173" y="0"/>
                </a:lnTo>
                <a:lnTo>
                  <a:pt x="40290" y="884"/>
                </a:lnTo>
                <a:lnTo>
                  <a:pt x="40802" y="3857"/>
                </a:lnTo>
                <a:lnTo>
                  <a:pt x="41076" y="6088"/>
                </a:lnTo>
                <a:lnTo>
                  <a:pt x="41076" y="10911"/>
                </a:lnTo>
                <a:close/>
              </a:path>
              <a:path w="41275" h="33654">
                <a:moveTo>
                  <a:pt x="41076" y="33074"/>
                </a:moveTo>
                <a:lnTo>
                  <a:pt x="138" y="33074"/>
                </a:lnTo>
                <a:lnTo>
                  <a:pt x="125" y="10280"/>
                </a:lnTo>
                <a:lnTo>
                  <a:pt x="222" y="10911"/>
                </a:lnTo>
                <a:lnTo>
                  <a:pt x="41076" y="10911"/>
                </a:lnTo>
                <a:lnTo>
                  <a:pt x="41076" y="3307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946074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946074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946074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946074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946074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318410" y="472471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06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230100" y="4886435"/>
            <a:ext cx="112395" cy="17145"/>
          </a:xfrm>
          <a:custGeom>
            <a:avLst/>
            <a:gdLst/>
            <a:ahLst/>
            <a:cxnLst/>
            <a:rect l="l" t="t" r="r" b="b"/>
            <a:pathLst>
              <a:path w="112395" h="17145">
                <a:moveTo>
                  <a:pt x="0" y="16656"/>
                </a:moveTo>
                <a:lnTo>
                  <a:pt x="111967" y="16656"/>
                </a:lnTo>
                <a:lnTo>
                  <a:pt x="111967" y="0"/>
                </a:lnTo>
                <a:lnTo>
                  <a:pt x="0" y="0"/>
                </a:lnTo>
                <a:lnTo>
                  <a:pt x="0" y="16656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766858" y="5078179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894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230098" y="5078179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543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657644" y="507817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14" y="0"/>
                </a:lnTo>
              </a:path>
            </a:pathLst>
          </a:custGeom>
          <a:ln w="8328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230101" y="5216376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4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8336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230101" y="5775788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4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230101" y="6017384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4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3175">
            <a:solidFill>
              <a:srgbClr val="948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230101" y="6021548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4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7432">
            <a:solidFill>
              <a:srgbClr val="6A4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645310" y="4307127"/>
            <a:ext cx="129539" cy="190500"/>
          </a:xfrm>
          <a:custGeom>
            <a:avLst/>
            <a:gdLst/>
            <a:ahLst/>
            <a:cxnLst/>
            <a:rect l="l" t="t" r="r" b="b"/>
            <a:pathLst>
              <a:path w="129539" h="190500">
                <a:moveTo>
                  <a:pt x="129101" y="190001"/>
                </a:moveTo>
                <a:lnTo>
                  <a:pt x="0" y="190001"/>
                </a:lnTo>
                <a:lnTo>
                  <a:pt x="0" y="7300"/>
                </a:lnTo>
                <a:lnTo>
                  <a:pt x="38635" y="1168"/>
                </a:lnTo>
                <a:lnTo>
                  <a:pt x="64551" y="0"/>
                </a:lnTo>
                <a:lnTo>
                  <a:pt x="77517" y="292"/>
                </a:lnTo>
                <a:lnTo>
                  <a:pt x="90468" y="1168"/>
                </a:lnTo>
                <a:lnTo>
                  <a:pt x="103392" y="2628"/>
                </a:lnTo>
                <a:lnTo>
                  <a:pt x="116274" y="4672"/>
                </a:lnTo>
                <a:lnTo>
                  <a:pt x="129101" y="7300"/>
                </a:lnTo>
                <a:lnTo>
                  <a:pt x="129101" y="190001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637862" y="4314429"/>
            <a:ext cx="47625" cy="179705"/>
          </a:xfrm>
          <a:custGeom>
            <a:avLst/>
            <a:gdLst/>
            <a:ahLst/>
            <a:cxnLst/>
            <a:rect l="l" t="t" r="r" b="b"/>
            <a:pathLst>
              <a:path w="47625" h="179704">
                <a:moveTo>
                  <a:pt x="27718" y="179457"/>
                </a:moveTo>
                <a:lnTo>
                  <a:pt x="0" y="177175"/>
                </a:lnTo>
                <a:lnTo>
                  <a:pt x="3782" y="0"/>
                </a:lnTo>
                <a:lnTo>
                  <a:pt x="47618" y="1861"/>
                </a:lnTo>
                <a:lnTo>
                  <a:pt x="27718" y="179457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739248" y="4313858"/>
            <a:ext cx="46355" cy="179070"/>
          </a:xfrm>
          <a:custGeom>
            <a:avLst/>
            <a:gdLst/>
            <a:ahLst/>
            <a:cxnLst/>
            <a:rect l="l" t="t" r="r" b="b"/>
            <a:pathLst>
              <a:path w="46354" h="179070">
                <a:moveTo>
                  <a:pt x="18500" y="178696"/>
                </a:moveTo>
                <a:lnTo>
                  <a:pt x="0" y="2212"/>
                </a:lnTo>
                <a:lnTo>
                  <a:pt x="43810" y="0"/>
                </a:lnTo>
                <a:lnTo>
                  <a:pt x="46341" y="178411"/>
                </a:lnTo>
                <a:lnTo>
                  <a:pt x="18500" y="17869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645311" y="4314428"/>
            <a:ext cx="127000" cy="24130"/>
          </a:xfrm>
          <a:custGeom>
            <a:avLst/>
            <a:gdLst/>
            <a:ahLst/>
            <a:cxnLst/>
            <a:rect l="l" t="t" r="r" b="b"/>
            <a:pathLst>
              <a:path w="127000" h="24129">
                <a:moveTo>
                  <a:pt x="96233" y="23560"/>
                </a:moveTo>
                <a:lnTo>
                  <a:pt x="37739" y="23560"/>
                </a:lnTo>
                <a:lnTo>
                  <a:pt x="40170" y="1864"/>
                </a:lnTo>
                <a:lnTo>
                  <a:pt x="0" y="154"/>
                </a:lnTo>
                <a:lnTo>
                  <a:pt x="0" y="0"/>
                </a:lnTo>
                <a:lnTo>
                  <a:pt x="126480" y="0"/>
                </a:lnTo>
                <a:lnTo>
                  <a:pt x="93938" y="1640"/>
                </a:lnTo>
                <a:lnTo>
                  <a:pt x="96233" y="23560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645311" y="4314584"/>
            <a:ext cx="40640" cy="23495"/>
          </a:xfrm>
          <a:custGeom>
            <a:avLst/>
            <a:gdLst/>
            <a:ahLst/>
            <a:cxnLst/>
            <a:rect l="l" t="t" r="r" b="b"/>
            <a:pathLst>
              <a:path w="40639" h="23495">
                <a:moveTo>
                  <a:pt x="37739" y="23406"/>
                </a:moveTo>
                <a:lnTo>
                  <a:pt x="0" y="23406"/>
                </a:lnTo>
                <a:lnTo>
                  <a:pt x="0" y="0"/>
                </a:lnTo>
                <a:lnTo>
                  <a:pt x="40170" y="1706"/>
                </a:lnTo>
                <a:lnTo>
                  <a:pt x="37739" y="2340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739248" y="4314428"/>
            <a:ext cx="37465" cy="24130"/>
          </a:xfrm>
          <a:custGeom>
            <a:avLst/>
            <a:gdLst/>
            <a:ahLst/>
            <a:cxnLst/>
            <a:rect l="l" t="t" r="r" b="b"/>
            <a:pathLst>
              <a:path w="37464" h="24129">
                <a:moveTo>
                  <a:pt x="37443" y="23560"/>
                </a:moveTo>
                <a:lnTo>
                  <a:pt x="2298" y="23560"/>
                </a:lnTo>
                <a:lnTo>
                  <a:pt x="0" y="1640"/>
                </a:lnTo>
                <a:lnTo>
                  <a:pt x="32542" y="0"/>
                </a:lnTo>
                <a:lnTo>
                  <a:pt x="37443" y="0"/>
                </a:lnTo>
                <a:lnTo>
                  <a:pt x="37443" y="23560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628304" y="4294877"/>
            <a:ext cx="163195" cy="213995"/>
          </a:xfrm>
          <a:custGeom>
            <a:avLst/>
            <a:gdLst/>
            <a:ahLst/>
            <a:cxnLst/>
            <a:rect l="l" t="t" r="r" b="b"/>
            <a:pathLst>
              <a:path w="163195" h="213995">
                <a:moveTo>
                  <a:pt x="163113" y="213700"/>
                </a:moveTo>
                <a:lnTo>
                  <a:pt x="0" y="213700"/>
                </a:lnTo>
                <a:lnTo>
                  <a:pt x="0" y="10084"/>
                </a:lnTo>
                <a:lnTo>
                  <a:pt x="44472" y="2077"/>
                </a:lnTo>
                <a:lnTo>
                  <a:pt x="81555" y="0"/>
                </a:lnTo>
                <a:lnTo>
                  <a:pt x="93934" y="230"/>
                </a:lnTo>
                <a:lnTo>
                  <a:pt x="143175" y="5769"/>
                </a:lnTo>
                <a:lnTo>
                  <a:pt x="163113" y="10084"/>
                </a:lnTo>
                <a:lnTo>
                  <a:pt x="163113" y="22879"/>
                </a:lnTo>
                <a:lnTo>
                  <a:pt x="81554" y="22879"/>
                </a:lnTo>
                <a:lnTo>
                  <a:pt x="69004" y="23129"/>
                </a:lnTo>
                <a:lnTo>
                  <a:pt x="56470" y="23879"/>
                </a:lnTo>
                <a:lnTo>
                  <a:pt x="43967" y="25129"/>
                </a:lnTo>
                <a:lnTo>
                  <a:pt x="31511" y="26880"/>
                </a:lnTo>
                <a:lnTo>
                  <a:pt x="19116" y="29131"/>
                </a:lnTo>
                <a:lnTo>
                  <a:pt x="19116" y="190804"/>
                </a:lnTo>
                <a:lnTo>
                  <a:pt x="163113" y="190804"/>
                </a:lnTo>
                <a:lnTo>
                  <a:pt x="163113" y="213700"/>
                </a:lnTo>
                <a:close/>
              </a:path>
              <a:path w="163195" h="213995">
                <a:moveTo>
                  <a:pt x="163113" y="190804"/>
                </a:moveTo>
                <a:lnTo>
                  <a:pt x="143997" y="190804"/>
                </a:lnTo>
                <a:lnTo>
                  <a:pt x="143997" y="29131"/>
                </a:lnTo>
                <a:lnTo>
                  <a:pt x="131600" y="26880"/>
                </a:lnTo>
                <a:lnTo>
                  <a:pt x="119142" y="25129"/>
                </a:lnTo>
                <a:lnTo>
                  <a:pt x="106638" y="23879"/>
                </a:lnTo>
                <a:lnTo>
                  <a:pt x="94104" y="23129"/>
                </a:lnTo>
                <a:lnTo>
                  <a:pt x="81554" y="22879"/>
                </a:lnTo>
                <a:lnTo>
                  <a:pt x="163113" y="22879"/>
                </a:lnTo>
                <a:lnTo>
                  <a:pt x="163113" y="190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637864" y="436693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637863" y="4366936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620904" y="4021189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0" y="15737"/>
                </a:moveTo>
                <a:lnTo>
                  <a:pt x="174127" y="15737"/>
                </a:lnTo>
                <a:lnTo>
                  <a:pt x="174127" y="0"/>
                </a:lnTo>
                <a:lnTo>
                  <a:pt x="0" y="0"/>
                </a:lnTo>
                <a:lnTo>
                  <a:pt x="0" y="1573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538866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595303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64421" y="4159765"/>
            <a:ext cx="151130" cy="116839"/>
          </a:xfrm>
          <a:custGeom>
            <a:avLst/>
            <a:gdLst/>
            <a:ahLst/>
            <a:cxnLst/>
            <a:rect l="l" t="t" r="r" b="b"/>
            <a:pathLst>
              <a:path w="151129" h="116839">
                <a:moveTo>
                  <a:pt x="0" y="0"/>
                </a:moveTo>
                <a:lnTo>
                  <a:pt x="150652" y="0"/>
                </a:lnTo>
                <a:lnTo>
                  <a:pt x="150652" y="116328"/>
                </a:lnTo>
                <a:lnTo>
                  <a:pt x="0" y="116328"/>
                </a:lnTo>
                <a:lnTo>
                  <a:pt x="0" y="0"/>
                </a:lnTo>
                <a:close/>
              </a:path>
            </a:pathLst>
          </a:custGeom>
          <a:solidFill>
            <a:srgbClr val="7737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88213" y="4276093"/>
            <a:ext cx="303530" cy="165735"/>
          </a:xfrm>
          <a:custGeom>
            <a:avLst/>
            <a:gdLst/>
            <a:ahLst/>
            <a:cxnLst/>
            <a:rect l="l" t="t" r="r" b="b"/>
            <a:pathLst>
              <a:path w="303530" h="165735">
                <a:moveTo>
                  <a:pt x="0" y="0"/>
                </a:moveTo>
                <a:lnTo>
                  <a:pt x="303077" y="0"/>
                </a:lnTo>
                <a:lnTo>
                  <a:pt x="303077" y="165553"/>
                </a:lnTo>
                <a:lnTo>
                  <a:pt x="0" y="165553"/>
                </a:lnTo>
                <a:lnTo>
                  <a:pt x="0" y="0"/>
                </a:lnTo>
                <a:close/>
              </a:path>
            </a:pathLst>
          </a:custGeom>
          <a:solidFill>
            <a:srgbClr val="7737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11995" y="4441647"/>
            <a:ext cx="455930" cy="149860"/>
          </a:xfrm>
          <a:custGeom>
            <a:avLst/>
            <a:gdLst/>
            <a:ahLst/>
            <a:cxnLst/>
            <a:rect l="l" t="t" r="r" b="b"/>
            <a:pathLst>
              <a:path w="455930" h="149860">
                <a:moveTo>
                  <a:pt x="0" y="0"/>
                </a:moveTo>
                <a:lnTo>
                  <a:pt x="455506" y="0"/>
                </a:lnTo>
                <a:lnTo>
                  <a:pt x="455506" y="149869"/>
                </a:lnTo>
                <a:lnTo>
                  <a:pt x="0" y="149869"/>
                </a:lnTo>
                <a:lnTo>
                  <a:pt x="0" y="0"/>
                </a:lnTo>
                <a:close/>
              </a:path>
            </a:pathLst>
          </a:custGeom>
          <a:solidFill>
            <a:srgbClr val="7737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36451" y="4591517"/>
            <a:ext cx="607060" cy="163195"/>
          </a:xfrm>
          <a:custGeom>
            <a:avLst/>
            <a:gdLst/>
            <a:ahLst/>
            <a:cxnLst/>
            <a:rect l="l" t="t" r="r" b="b"/>
            <a:pathLst>
              <a:path w="607060" h="163195">
                <a:moveTo>
                  <a:pt x="0" y="0"/>
                </a:moveTo>
                <a:lnTo>
                  <a:pt x="606604" y="0"/>
                </a:lnTo>
                <a:lnTo>
                  <a:pt x="606604" y="162974"/>
                </a:lnTo>
                <a:lnTo>
                  <a:pt x="0" y="162974"/>
                </a:lnTo>
                <a:lnTo>
                  <a:pt x="0" y="0"/>
                </a:lnTo>
                <a:close/>
              </a:path>
            </a:pathLst>
          </a:custGeom>
          <a:solidFill>
            <a:srgbClr val="7737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59569" y="4754491"/>
            <a:ext cx="760730" cy="165735"/>
          </a:xfrm>
          <a:custGeom>
            <a:avLst/>
            <a:gdLst/>
            <a:ahLst/>
            <a:cxnLst/>
            <a:rect l="l" t="t" r="r" b="b"/>
            <a:pathLst>
              <a:path w="760730" h="165735">
                <a:moveTo>
                  <a:pt x="0" y="0"/>
                </a:moveTo>
                <a:lnTo>
                  <a:pt x="760364" y="0"/>
                </a:lnTo>
                <a:lnTo>
                  <a:pt x="760364" y="165553"/>
                </a:lnTo>
                <a:lnTo>
                  <a:pt x="0" y="165553"/>
                </a:lnTo>
                <a:lnTo>
                  <a:pt x="0" y="0"/>
                </a:lnTo>
                <a:close/>
              </a:path>
            </a:pathLst>
          </a:custGeom>
          <a:solidFill>
            <a:srgbClr val="7737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3605" y="4920044"/>
            <a:ext cx="932815" cy="1083945"/>
          </a:xfrm>
          <a:custGeom>
            <a:avLst/>
            <a:gdLst/>
            <a:ahLst/>
            <a:cxnLst/>
            <a:rect l="l" t="t" r="r" b="b"/>
            <a:pathLst>
              <a:path w="932815" h="1083945">
                <a:moveTo>
                  <a:pt x="932284" y="1083771"/>
                </a:moveTo>
                <a:lnTo>
                  <a:pt x="0" y="1083771"/>
                </a:lnTo>
                <a:lnTo>
                  <a:pt x="0" y="0"/>
                </a:lnTo>
                <a:lnTo>
                  <a:pt x="932284" y="0"/>
                </a:lnTo>
                <a:lnTo>
                  <a:pt x="932284" y="1083771"/>
                </a:lnTo>
                <a:close/>
              </a:path>
            </a:pathLst>
          </a:custGeom>
          <a:solidFill>
            <a:srgbClr val="7737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86204" y="4360990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0560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16160" y="4366452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14" y="0"/>
                </a:lnTo>
              </a:path>
            </a:pathLst>
          </a:custGeom>
          <a:ln w="32742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16160" y="4464694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14" y="0"/>
                </a:lnTo>
              </a:path>
            </a:pathLst>
          </a:custGeom>
          <a:ln w="32750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16160" y="4562936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14" y="0"/>
                </a:lnTo>
              </a:path>
            </a:pathLst>
          </a:custGeom>
          <a:ln w="32750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06449" y="4520186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4" y="0"/>
                </a:lnTo>
              </a:path>
            </a:pathLst>
          </a:custGeom>
          <a:ln w="30564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52951" y="4360990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0560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32709" y="4520186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0564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32892" y="4679372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0564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08920" y="4679372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0564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57561" y="4841749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0564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9829" y="4961801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9833" y="5029055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5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9833" y="5163567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9833" y="5230429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5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9833" y="5298085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9833" y="5365340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5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9833" y="5432599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9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9833" y="54998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5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9833" y="5643919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9833" y="5714911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87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9833" y="5841713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9833" y="590896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5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9833" y="59799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17" y="0"/>
                </a:lnTo>
              </a:path>
            </a:pathLst>
          </a:custGeom>
          <a:ln w="34495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64006" y="5643924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87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64006" y="5714096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87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64006" y="5907506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64006" y="5977684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95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64006" y="5840249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64006" y="5432599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64006" y="5499854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95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64006" y="5365342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64006" y="5298082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64006" y="5231226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99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64006" y="5163571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83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964006" y="5029057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964006" y="4961801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81588" y="4841749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20" y="0"/>
                </a:lnTo>
              </a:path>
            </a:pathLst>
          </a:custGeom>
          <a:ln w="30564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9926" y="5075899"/>
            <a:ext cx="947419" cy="34925"/>
          </a:xfrm>
          <a:custGeom>
            <a:avLst/>
            <a:gdLst/>
            <a:ahLst/>
            <a:cxnLst/>
            <a:rect l="l" t="t" r="r" b="b"/>
            <a:pathLst>
              <a:path w="947419" h="34925">
                <a:moveTo>
                  <a:pt x="0" y="34414"/>
                </a:moveTo>
                <a:lnTo>
                  <a:pt x="947344" y="34414"/>
                </a:lnTo>
                <a:lnTo>
                  <a:pt x="947344" y="0"/>
                </a:lnTo>
                <a:lnTo>
                  <a:pt x="0" y="0"/>
                </a:lnTo>
                <a:lnTo>
                  <a:pt x="0" y="34414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6129" y="6003816"/>
            <a:ext cx="932815" cy="25400"/>
          </a:xfrm>
          <a:custGeom>
            <a:avLst/>
            <a:gdLst/>
            <a:ahLst/>
            <a:cxnLst/>
            <a:rect l="l" t="t" r="r" b="b"/>
            <a:pathLst>
              <a:path w="932815" h="25400">
                <a:moveTo>
                  <a:pt x="0" y="25309"/>
                </a:moveTo>
                <a:lnTo>
                  <a:pt x="932280" y="25309"/>
                </a:lnTo>
                <a:lnTo>
                  <a:pt x="932280" y="0"/>
                </a:lnTo>
                <a:lnTo>
                  <a:pt x="0" y="0"/>
                </a:lnTo>
                <a:lnTo>
                  <a:pt x="0" y="25309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6129" y="6029126"/>
            <a:ext cx="932815" cy="421005"/>
          </a:xfrm>
          <a:custGeom>
            <a:avLst/>
            <a:gdLst/>
            <a:ahLst/>
            <a:cxnLst/>
            <a:rect l="l" t="t" r="r" b="b"/>
            <a:pathLst>
              <a:path w="932815" h="421004">
                <a:moveTo>
                  <a:pt x="932280" y="420414"/>
                </a:moveTo>
                <a:lnTo>
                  <a:pt x="0" y="420414"/>
                </a:lnTo>
                <a:lnTo>
                  <a:pt x="0" y="0"/>
                </a:lnTo>
                <a:lnTo>
                  <a:pt x="932280" y="0"/>
                </a:lnTo>
                <a:lnTo>
                  <a:pt x="932280" y="420414"/>
                </a:lnTo>
                <a:close/>
              </a:path>
            </a:pathLst>
          </a:custGeom>
          <a:solidFill>
            <a:srgbClr val="4C2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95682" y="6064499"/>
            <a:ext cx="212090" cy="109220"/>
          </a:xfrm>
          <a:custGeom>
            <a:avLst/>
            <a:gdLst/>
            <a:ahLst/>
            <a:cxnLst/>
            <a:rect l="l" t="t" r="r" b="b"/>
            <a:pathLst>
              <a:path w="212090" h="109220">
                <a:moveTo>
                  <a:pt x="211625" y="108933"/>
                </a:moveTo>
                <a:lnTo>
                  <a:pt x="0" y="108933"/>
                </a:lnTo>
                <a:lnTo>
                  <a:pt x="0" y="52484"/>
                </a:lnTo>
                <a:lnTo>
                  <a:pt x="28502" y="25717"/>
                </a:lnTo>
                <a:lnTo>
                  <a:pt x="71588" y="4723"/>
                </a:lnTo>
                <a:lnTo>
                  <a:pt x="105810" y="0"/>
                </a:lnTo>
                <a:lnTo>
                  <a:pt x="117290" y="524"/>
                </a:lnTo>
                <a:lnTo>
                  <a:pt x="162121" y="13121"/>
                </a:lnTo>
                <a:lnTo>
                  <a:pt x="202596" y="42512"/>
                </a:lnTo>
                <a:lnTo>
                  <a:pt x="211625" y="52484"/>
                </a:lnTo>
                <a:lnTo>
                  <a:pt x="211625" y="10893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95680" y="6064498"/>
            <a:ext cx="212090" cy="78740"/>
          </a:xfrm>
          <a:custGeom>
            <a:avLst/>
            <a:gdLst/>
            <a:ahLst/>
            <a:cxnLst/>
            <a:rect l="l" t="t" r="r" b="b"/>
            <a:pathLst>
              <a:path w="212090" h="78739">
                <a:moveTo>
                  <a:pt x="0" y="78728"/>
                </a:moveTo>
                <a:lnTo>
                  <a:pt x="0" y="52488"/>
                </a:lnTo>
                <a:lnTo>
                  <a:pt x="10063" y="41471"/>
                </a:lnTo>
                <a:lnTo>
                  <a:pt x="43540" y="16199"/>
                </a:lnTo>
                <a:lnTo>
                  <a:pt x="80380" y="2591"/>
                </a:lnTo>
                <a:lnTo>
                  <a:pt x="105812" y="0"/>
                </a:lnTo>
                <a:lnTo>
                  <a:pt x="118566" y="647"/>
                </a:lnTo>
                <a:lnTo>
                  <a:pt x="156079" y="10367"/>
                </a:lnTo>
                <a:lnTo>
                  <a:pt x="183590" y="26244"/>
                </a:lnTo>
                <a:lnTo>
                  <a:pt x="105812" y="26244"/>
                </a:lnTo>
                <a:lnTo>
                  <a:pt x="93059" y="26892"/>
                </a:lnTo>
                <a:lnTo>
                  <a:pt x="55546" y="36611"/>
                </a:lnTo>
                <a:lnTo>
                  <a:pt x="20724" y="57993"/>
                </a:lnTo>
                <a:lnTo>
                  <a:pt x="10063" y="67713"/>
                </a:lnTo>
                <a:lnTo>
                  <a:pt x="0" y="78728"/>
                </a:lnTo>
                <a:close/>
              </a:path>
              <a:path w="212090" h="78739">
                <a:moveTo>
                  <a:pt x="211629" y="78728"/>
                </a:moveTo>
                <a:lnTo>
                  <a:pt x="179718" y="49570"/>
                </a:lnTo>
                <a:lnTo>
                  <a:pt x="143774" y="32075"/>
                </a:lnTo>
                <a:lnTo>
                  <a:pt x="105812" y="26244"/>
                </a:lnTo>
                <a:lnTo>
                  <a:pt x="183590" y="26244"/>
                </a:lnTo>
                <a:lnTo>
                  <a:pt x="190903" y="31751"/>
                </a:lnTo>
                <a:lnTo>
                  <a:pt x="201564" y="41471"/>
                </a:lnTo>
                <a:lnTo>
                  <a:pt x="211629" y="52488"/>
                </a:lnTo>
                <a:lnTo>
                  <a:pt x="211629" y="78728"/>
                </a:lnTo>
                <a:close/>
              </a:path>
            </a:pathLst>
          </a:custGeom>
          <a:solidFill>
            <a:srgbClr val="587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95679" y="6173435"/>
            <a:ext cx="212090" cy="247650"/>
          </a:xfrm>
          <a:custGeom>
            <a:avLst/>
            <a:gdLst/>
            <a:ahLst/>
            <a:cxnLst/>
            <a:rect l="l" t="t" r="r" b="b"/>
            <a:pathLst>
              <a:path w="212090" h="247650">
                <a:moveTo>
                  <a:pt x="211629" y="247069"/>
                </a:moveTo>
                <a:lnTo>
                  <a:pt x="0" y="247069"/>
                </a:lnTo>
                <a:lnTo>
                  <a:pt x="0" y="0"/>
                </a:lnTo>
                <a:lnTo>
                  <a:pt x="211629" y="0"/>
                </a:lnTo>
                <a:lnTo>
                  <a:pt x="211629" y="247069"/>
                </a:lnTo>
                <a:close/>
              </a:path>
            </a:pathLst>
          </a:custGeom>
          <a:solidFill>
            <a:srgbClr val="743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89034" y="6051460"/>
            <a:ext cx="225425" cy="377190"/>
          </a:xfrm>
          <a:custGeom>
            <a:avLst/>
            <a:gdLst/>
            <a:ahLst/>
            <a:cxnLst/>
            <a:rect l="l" t="t" r="r" b="b"/>
            <a:pathLst>
              <a:path w="225425" h="377189">
                <a:moveTo>
                  <a:pt x="224919" y="377008"/>
                </a:moveTo>
                <a:lnTo>
                  <a:pt x="0" y="377008"/>
                </a:lnTo>
                <a:lnTo>
                  <a:pt x="0" y="57156"/>
                </a:lnTo>
                <a:lnTo>
                  <a:pt x="30947" y="27393"/>
                </a:lnTo>
                <a:lnTo>
                  <a:pt x="75758" y="5160"/>
                </a:lnTo>
                <a:lnTo>
                  <a:pt x="112458" y="0"/>
                </a:lnTo>
                <a:lnTo>
                  <a:pt x="124899" y="580"/>
                </a:lnTo>
                <a:lnTo>
                  <a:pt x="172299" y="14155"/>
                </a:lnTo>
                <a:lnTo>
                  <a:pt x="112458" y="15927"/>
                </a:lnTo>
                <a:lnTo>
                  <a:pt x="100119" y="16551"/>
                </a:lnTo>
                <a:lnTo>
                  <a:pt x="53390" y="31119"/>
                </a:lnTo>
                <a:lnTo>
                  <a:pt x="22518" y="54015"/>
                </a:lnTo>
                <a:lnTo>
                  <a:pt x="13293" y="63793"/>
                </a:lnTo>
                <a:lnTo>
                  <a:pt x="13293" y="361088"/>
                </a:lnTo>
                <a:lnTo>
                  <a:pt x="224919" y="361088"/>
                </a:lnTo>
                <a:lnTo>
                  <a:pt x="224919" y="377008"/>
                </a:lnTo>
                <a:close/>
              </a:path>
              <a:path w="225425" h="377189">
                <a:moveTo>
                  <a:pt x="224919" y="361088"/>
                </a:moveTo>
                <a:lnTo>
                  <a:pt x="211622" y="361088"/>
                </a:lnTo>
                <a:lnTo>
                  <a:pt x="211622" y="63793"/>
                </a:lnTo>
                <a:lnTo>
                  <a:pt x="202398" y="54015"/>
                </a:lnTo>
                <a:lnTo>
                  <a:pt x="171528" y="31119"/>
                </a:lnTo>
                <a:lnTo>
                  <a:pt x="124797" y="16551"/>
                </a:lnTo>
                <a:lnTo>
                  <a:pt x="112458" y="15927"/>
                </a:lnTo>
                <a:lnTo>
                  <a:pt x="175507" y="15927"/>
                </a:lnTo>
                <a:lnTo>
                  <a:pt x="213831" y="44701"/>
                </a:lnTo>
                <a:lnTo>
                  <a:pt x="224919" y="57156"/>
                </a:lnTo>
                <a:lnTo>
                  <a:pt x="224919" y="361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01493" y="6061756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679"/>
                </a:lnTo>
              </a:path>
            </a:pathLst>
          </a:custGeom>
          <a:ln w="106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47892" y="6076749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86"/>
                </a:lnTo>
              </a:path>
            </a:pathLst>
          </a:custGeom>
          <a:ln w="106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55091" y="6076749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86"/>
                </a:lnTo>
              </a:path>
            </a:pathLst>
          </a:custGeom>
          <a:ln w="106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95679" y="6173432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29" y="0"/>
                </a:lnTo>
              </a:path>
            </a:pathLst>
          </a:custGeom>
          <a:ln w="127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15073" y="41678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27" y="0"/>
                </a:lnTo>
              </a:path>
            </a:pathLst>
          </a:custGeom>
          <a:ln w="16216">
            <a:solidFill>
              <a:srgbClr val="B4B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66942" y="4159765"/>
            <a:ext cx="148590" cy="16510"/>
          </a:xfrm>
          <a:custGeom>
            <a:avLst/>
            <a:gdLst/>
            <a:ahLst/>
            <a:cxnLst/>
            <a:rect l="l" t="t" r="r" b="b"/>
            <a:pathLst>
              <a:path w="148590" h="16510">
                <a:moveTo>
                  <a:pt x="0" y="16216"/>
                </a:moveTo>
                <a:lnTo>
                  <a:pt x="148130" y="16216"/>
                </a:lnTo>
                <a:lnTo>
                  <a:pt x="148130" y="0"/>
                </a:lnTo>
                <a:lnTo>
                  <a:pt x="0" y="0"/>
                </a:lnTo>
                <a:lnTo>
                  <a:pt x="0" y="16216"/>
                </a:lnTo>
                <a:close/>
              </a:path>
            </a:pathLst>
          </a:custGeom>
          <a:solidFill>
            <a:srgbClr val="5228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90734" y="4284586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708" y="0"/>
                </a:lnTo>
              </a:path>
            </a:pathLst>
          </a:custGeom>
          <a:ln w="16220">
            <a:solidFill>
              <a:srgbClr val="522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14516" y="4449757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51" y="0"/>
                </a:lnTo>
              </a:path>
            </a:pathLst>
          </a:custGeom>
          <a:ln w="16220">
            <a:solidFill>
              <a:srgbClr val="522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67500" y="444975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27" y="0"/>
                </a:lnTo>
              </a:path>
            </a:pathLst>
          </a:custGeom>
          <a:ln w="16220">
            <a:solidFill>
              <a:srgbClr val="B4B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77865" y="4449759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36" y="0"/>
                </a:lnTo>
              </a:path>
            </a:pathLst>
          </a:custGeom>
          <a:ln w="16220">
            <a:solidFill>
              <a:srgbClr val="522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43055" y="460696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582" y="0"/>
                </a:lnTo>
              </a:path>
            </a:pathLst>
          </a:custGeom>
          <a:ln w="16220">
            <a:solidFill>
              <a:srgbClr val="B4B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53473" y="4606963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582" y="0"/>
                </a:lnTo>
              </a:path>
            </a:pathLst>
          </a:custGeom>
          <a:ln w="16220">
            <a:solidFill>
              <a:srgbClr val="522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38973" y="4605994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380" y="0"/>
                </a:lnTo>
              </a:path>
            </a:pathLst>
          </a:custGeom>
          <a:ln w="13378">
            <a:solidFill>
              <a:srgbClr val="522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91287" y="428458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24" y="0"/>
                </a:lnTo>
              </a:path>
            </a:pathLst>
          </a:custGeom>
          <a:ln w="16220">
            <a:solidFill>
              <a:srgbClr val="B4B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05188" y="4284586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103" y="0"/>
                </a:lnTo>
              </a:path>
            </a:pathLst>
          </a:custGeom>
          <a:ln w="16220">
            <a:solidFill>
              <a:srgbClr val="522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919934" y="477018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21" y="0"/>
                </a:lnTo>
              </a:path>
            </a:pathLst>
          </a:custGeom>
          <a:ln w="16212">
            <a:solidFill>
              <a:srgbClr val="B4B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33831" y="4770180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103" y="0"/>
                </a:lnTo>
              </a:path>
            </a:pathLst>
          </a:custGeom>
          <a:ln w="16212">
            <a:solidFill>
              <a:srgbClr val="522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62094" y="477025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704" y="0"/>
                </a:lnTo>
              </a:path>
            </a:pathLst>
          </a:custGeom>
          <a:ln w="16212">
            <a:solidFill>
              <a:srgbClr val="522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6133" y="4927705"/>
            <a:ext cx="109220" cy="16510"/>
          </a:xfrm>
          <a:custGeom>
            <a:avLst/>
            <a:gdLst/>
            <a:ahLst/>
            <a:cxnLst/>
            <a:rect l="l" t="t" r="r" b="b"/>
            <a:pathLst>
              <a:path w="109220" h="16510">
                <a:moveTo>
                  <a:pt x="0" y="16216"/>
                </a:moveTo>
                <a:lnTo>
                  <a:pt x="109001" y="16216"/>
                </a:lnTo>
                <a:lnTo>
                  <a:pt x="109001" y="0"/>
                </a:lnTo>
                <a:lnTo>
                  <a:pt x="0" y="0"/>
                </a:lnTo>
                <a:lnTo>
                  <a:pt x="0" y="16216"/>
                </a:lnTo>
                <a:close/>
              </a:path>
            </a:pathLst>
          </a:custGeom>
          <a:solidFill>
            <a:srgbClr val="5228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005889" y="5114369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708" y="0"/>
                </a:lnTo>
              </a:path>
            </a:pathLst>
          </a:custGeom>
          <a:ln w="8112">
            <a:solidFill>
              <a:srgbClr val="B4B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6129" y="511436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29759" y="0"/>
                </a:lnTo>
              </a:path>
            </a:pathLst>
          </a:custGeom>
          <a:ln w="8112">
            <a:solidFill>
              <a:srgbClr val="522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6133" y="5110311"/>
            <a:ext cx="931544" cy="0"/>
          </a:xfrm>
          <a:custGeom>
            <a:avLst/>
            <a:gdLst/>
            <a:ahLst/>
            <a:cxnLst/>
            <a:rect l="l" t="t" r="r" b="b"/>
            <a:pathLst>
              <a:path w="931544">
                <a:moveTo>
                  <a:pt x="0" y="0"/>
                </a:moveTo>
                <a:lnTo>
                  <a:pt x="931465" y="0"/>
                </a:lnTo>
              </a:path>
            </a:pathLst>
          </a:custGeom>
          <a:ln w="3175">
            <a:solidFill>
              <a:srgbClr val="AE9C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6133" y="6028690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04" y="0"/>
                </a:lnTo>
              </a:path>
            </a:pathLst>
          </a:custGeom>
          <a:ln w="3175">
            <a:solidFill>
              <a:srgbClr val="AE9C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6133" y="6032744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04" y="0"/>
                </a:lnTo>
              </a:path>
            </a:pathLst>
          </a:custGeom>
          <a:ln w="7235">
            <a:solidFill>
              <a:srgbClr val="351B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71237" y="426843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205" y="0"/>
                </a:lnTo>
              </a:path>
            </a:pathLst>
          </a:custGeom>
          <a:ln w="15320">
            <a:solidFill>
              <a:srgbClr val="C38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98569" y="443398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198" y="0"/>
                </a:lnTo>
              </a:path>
            </a:pathLst>
          </a:custGeom>
          <a:ln w="15320">
            <a:solidFill>
              <a:srgbClr val="C38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42597" y="4754489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201" y="0"/>
                </a:lnTo>
              </a:path>
            </a:pathLst>
          </a:custGeom>
          <a:ln w="15324">
            <a:solidFill>
              <a:srgbClr val="C38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9926" y="4912380"/>
            <a:ext cx="115570" cy="15875"/>
          </a:xfrm>
          <a:custGeom>
            <a:avLst/>
            <a:gdLst/>
            <a:ahLst/>
            <a:cxnLst/>
            <a:rect l="l" t="t" r="r" b="b"/>
            <a:pathLst>
              <a:path w="115570" h="15875">
                <a:moveTo>
                  <a:pt x="0" y="15324"/>
                </a:moveTo>
                <a:lnTo>
                  <a:pt x="115205" y="15324"/>
                </a:lnTo>
                <a:lnTo>
                  <a:pt x="115205" y="0"/>
                </a:lnTo>
                <a:lnTo>
                  <a:pt x="0" y="0"/>
                </a:lnTo>
                <a:lnTo>
                  <a:pt x="0" y="15324"/>
                </a:lnTo>
                <a:close/>
              </a:path>
            </a:pathLst>
          </a:custGeom>
          <a:solidFill>
            <a:srgbClr val="C38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65735" y="4920042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092" y="0"/>
                </a:lnTo>
              </a:path>
            </a:pathLst>
          </a:custGeom>
          <a:ln w="15324">
            <a:solidFill>
              <a:srgbClr val="C38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33831" y="475449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>
                <a:moveTo>
                  <a:pt x="0" y="0"/>
                </a:moveTo>
                <a:lnTo>
                  <a:pt x="115205" y="0"/>
                </a:lnTo>
              </a:path>
            </a:pathLst>
          </a:custGeom>
          <a:ln w="15320">
            <a:solidFill>
              <a:srgbClr val="C38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77862" y="443399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201" y="0"/>
                </a:lnTo>
              </a:path>
            </a:pathLst>
          </a:custGeom>
          <a:ln w="15328">
            <a:solidFill>
              <a:srgbClr val="C38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05188" y="426843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205" y="0"/>
                </a:lnTo>
              </a:path>
            </a:pathLst>
          </a:custGeom>
          <a:ln w="15320">
            <a:solidFill>
              <a:srgbClr val="C38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18805" y="4591517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548" y="0"/>
                </a:lnTo>
              </a:path>
            </a:pathLst>
          </a:custGeom>
          <a:ln w="15320">
            <a:solidFill>
              <a:srgbClr val="C38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53470" y="459120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>
                <a:moveTo>
                  <a:pt x="0" y="0"/>
                </a:moveTo>
                <a:lnTo>
                  <a:pt x="115201" y="0"/>
                </a:lnTo>
              </a:path>
            </a:pathLst>
          </a:custGeom>
          <a:ln w="15320">
            <a:solidFill>
              <a:srgbClr val="C38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50992" y="415210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147" y="0"/>
                </a:lnTo>
              </a:path>
            </a:pathLst>
          </a:custGeom>
          <a:ln w="15320">
            <a:solidFill>
              <a:srgbClr val="C38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66945" y="420457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55" y="0"/>
                </a:lnTo>
              </a:path>
            </a:pathLst>
          </a:custGeom>
          <a:ln w="23935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79574" y="4707873"/>
            <a:ext cx="118745" cy="246379"/>
          </a:xfrm>
          <a:custGeom>
            <a:avLst/>
            <a:gdLst/>
            <a:ahLst/>
            <a:cxnLst/>
            <a:rect l="l" t="t" r="r" b="b"/>
            <a:pathLst>
              <a:path w="118745" h="246379">
                <a:moveTo>
                  <a:pt x="118245" y="245810"/>
                </a:moveTo>
                <a:lnTo>
                  <a:pt x="0" y="245810"/>
                </a:lnTo>
                <a:lnTo>
                  <a:pt x="0" y="6609"/>
                </a:lnTo>
                <a:lnTo>
                  <a:pt x="13057" y="3965"/>
                </a:lnTo>
                <a:lnTo>
                  <a:pt x="26176" y="1982"/>
                </a:lnTo>
                <a:lnTo>
                  <a:pt x="39338" y="660"/>
                </a:lnTo>
                <a:lnTo>
                  <a:pt x="52525" y="0"/>
                </a:lnTo>
                <a:lnTo>
                  <a:pt x="65722" y="0"/>
                </a:lnTo>
                <a:lnTo>
                  <a:pt x="78909" y="660"/>
                </a:lnTo>
                <a:lnTo>
                  <a:pt x="92070" y="1982"/>
                </a:lnTo>
                <a:lnTo>
                  <a:pt x="105188" y="3965"/>
                </a:lnTo>
                <a:lnTo>
                  <a:pt x="118245" y="6609"/>
                </a:lnTo>
                <a:lnTo>
                  <a:pt x="118245" y="245810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72752" y="4714484"/>
            <a:ext cx="43815" cy="234950"/>
          </a:xfrm>
          <a:custGeom>
            <a:avLst/>
            <a:gdLst/>
            <a:ahLst/>
            <a:cxnLst/>
            <a:rect l="l" t="t" r="r" b="b"/>
            <a:pathLst>
              <a:path w="43815" h="234950">
                <a:moveTo>
                  <a:pt x="25384" y="234953"/>
                </a:moveTo>
                <a:lnTo>
                  <a:pt x="0" y="231964"/>
                </a:lnTo>
                <a:lnTo>
                  <a:pt x="3462" y="0"/>
                </a:lnTo>
                <a:lnTo>
                  <a:pt x="43617" y="2428"/>
                </a:lnTo>
                <a:lnTo>
                  <a:pt x="25384" y="23495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65607" y="4713733"/>
            <a:ext cx="42545" cy="234315"/>
          </a:xfrm>
          <a:custGeom>
            <a:avLst/>
            <a:gdLst/>
            <a:ahLst/>
            <a:cxnLst/>
            <a:rect l="l" t="t" r="r" b="b"/>
            <a:pathLst>
              <a:path w="42545" h="234314">
                <a:moveTo>
                  <a:pt x="16953" y="233957"/>
                </a:moveTo>
                <a:lnTo>
                  <a:pt x="0" y="2895"/>
                </a:lnTo>
                <a:lnTo>
                  <a:pt x="40138" y="0"/>
                </a:lnTo>
                <a:lnTo>
                  <a:pt x="42450" y="233578"/>
                </a:lnTo>
                <a:lnTo>
                  <a:pt x="16953" y="233957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79575" y="4714483"/>
            <a:ext cx="116205" cy="31115"/>
          </a:xfrm>
          <a:custGeom>
            <a:avLst/>
            <a:gdLst/>
            <a:ahLst/>
            <a:cxnLst/>
            <a:rect l="l" t="t" r="r" b="b"/>
            <a:pathLst>
              <a:path w="116204" h="31114">
                <a:moveTo>
                  <a:pt x="88137" y="30834"/>
                </a:moveTo>
                <a:lnTo>
                  <a:pt x="34567" y="30834"/>
                </a:lnTo>
                <a:lnTo>
                  <a:pt x="36791" y="2428"/>
                </a:lnTo>
                <a:lnTo>
                  <a:pt x="0" y="204"/>
                </a:lnTo>
                <a:lnTo>
                  <a:pt x="0" y="0"/>
                </a:lnTo>
                <a:lnTo>
                  <a:pt x="115762" y="0"/>
                </a:lnTo>
                <a:lnTo>
                  <a:pt x="86032" y="2146"/>
                </a:lnTo>
                <a:lnTo>
                  <a:pt x="88137" y="30834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79575" y="4714687"/>
            <a:ext cx="36830" cy="31115"/>
          </a:xfrm>
          <a:custGeom>
            <a:avLst/>
            <a:gdLst/>
            <a:ahLst/>
            <a:cxnLst/>
            <a:rect l="l" t="t" r="r" b="b"/>
            <a:pathLst>
              <a:path w="36829" h="31114">
                <a:moveTo>
                  <a:pt x="34567" y="30630"/>
                </a:moveTo>
                <a:lnTo>
                  <a:pt x="0" y="30630"/>
                </a:lnTo>
                <a:lnTo>
                  <a:pt x="0" y="0"/>
                </a:lnTo>
                <a:lnTo>
                  <a:pt x="36791" y="2227"/>
                </a:lnTo>
                <a:lnTo>
                  <a:pt x="34567" y="30630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65608" y="4714483"/>
            <a:ext cx="34290" cy="31115"/>
          </a:xfrm>
          <a:custGeom>
            <a:avLst/>
            <a:gdLst/>
            <a:ahLst/>
            <a:cxnLst/>
            <a:rect l="l" t="t" r="r" b="b"/>
            <a:pathLst>
              <a:path w="34290" h="31114">
                <a:moveTo>
                  <a:pt x="34302" y="30834"/>
                </a:moveTo>
                <a:lnTo>
                  <a:pt x="2105" y="30834"/>
                </a:lnTo>
                <a:lnTo>
                  <a:pt x="0" y="2146"/>
                </a:lnTo>
                <a:lnTo>
                  <a:pt x="29730" y="0"/>
                </a:lnTo>
                <a:lnTo>
                  <a:pt x="34302" y="0"/>
                </a:lnTo>
                <a:lnTo>
                  <a:pt x="34302" y="3083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63447" y="4714386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500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72751" y="4725460"/>
            <a:ext cx="0" cy="217804"/>
          </a:xfrm>
          <a:custGeom>
            <a:avLst/>
            <a:gdLst/>
            <a:ahLst/>
            <a:cxnLst/>
            <a:rect l="l" t="t" r="r" b="b"/>
            <a:pathLst>
              <a:path h="217804">
                <a:moveTo>
                  <a:pt x="0" y="0"/>
                </a:moveTo>
                <a:lnTo>
                  <a:pt x="0" y="217312"/>
                </a:lnTo>
              </a:path>
            </a:pathLst>
          </a:custGeom>
          <a:ln w="186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63447" y="4942772"/>
            <a:ext cx="150495" cy="22225"/>
          </a:xfrm>
          <a:custGeom>
            <a:avLst/>
            <a:gdLst/>
            <a:ahLst/>
            <a:cxnLst/>
            <a:rect l="l" t="t" r="r" b="b"/>
            <a:pathLst>
              <a:path w="150495" h="22225">
                <a:moveTo>
                  <a:pt x="0" y="22146"/>
                </a:moveTo>
                <a:lnTo>
                  <a:pt x="150500" y="22146"/>
                </a:lnTo>
                <a:lnTo>
                  <a:pt x="150500" y="0"/>
                </a:lnTo>
                <a:lnTo>
                  <a:pt x="0" y="0"/>
                </a:lnTo>
                <a:lnTo>
                  <a:pt x="0" y="2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04641" y="4725625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18"/>
                </a:lnTo>
              </a:path>
            </a:pathLst>
          </a:custGeom>
          <a:ln w="186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72751" y="4834163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9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72752" y="4834163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90" y="0"/>
                </a:lnTo>
              </a:path>
            </a:pathLst>
          </a:custGeom>
          <a:ln w="159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61003" y="4968192"/>
            <a:ext cx="159385" cy="13970"/>
          </a:xfrm>
          <a:custGeom>
            <a:avLst/>
            <a:gdLst/>
            <a:ahLst/>
            <a:cxnLst/>
            <a:rect l="l" t="t" r="r" b="b"/>
            <a:pathLst>
              <a:path w="159384" h="13970">
                <a:moveTo>
                  <a:pt x="0" y="13598"/>
                </a:moveTo>
                <a:lnTo>
                  <a:pt x="158799" y="13598"/>
                </a:lnTo>
                <a:lnTo>
                  <a:pt x="158799" y="0"/>
                </a:lnTo>
                <a:lnTo>
                  <a:pt x="0" y="0"/>
                </a:lnTo>
                <a:lnTo>
                  <a:pt x="0" y="13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41980" y="4692126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>
                <a:moveTo>
                  <a:pt x="0" y="0"/>
                </a:moveTo>
                <a:lnTo>
                  <a:pt x="197458" y="0"/>
                </a:lnTo>
              </a:path>
            </a:pathLst>
          </a:custGeom>
          <a:ln w="135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40829" y="471373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5706"/>
                </a:lnTo>
              </a:path>
            </a:pathLst>
          </a:custGeom>
          <a:ln w="7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27021" y="5121987"/>
            <a:ext cx="118745" cy="246379"/>
          </a:xfrm>
          <a:custGeom>
            <a:avLst/>
            <a:gdLst/>
            <a:ahLst/>
            <a:cxnLst/>
            <a:rect l="l" t="t" r="r" b="b"/>
            <a:pathLst>
              <a:path w="118745" h="246379">
                <a:moveTo>
                  <a:pt x="118245" y="245818"/>
                </a:moveTo>
                <a:lnTo>
                  <a:pt x="0" y="245818"/>
                </a:lnTo>
                <a:lnTo>
                  <a:pt x="0" y="6609"/>
                </a:lnTo>
                <a:lnTo>
                  <a:pt x="13056" y="3965"/>
                </a:lnTo>
                <a:lnTo>
                  <a:pt x="26174" y="1982"/>
                </a:lnTo>
                <a:lnTo>
                  <a:pt x="39335" y="660"/>
                </a:lnTo>
                <a:lnTo>
                  <a:pt x="52523" y="0"/>
                </a:lnTo>
                <a:lnTo>
                  <a:pt x="65719" y="0"/>
                </a:lnTo>
                <a:lnTo>
                  <a:pt x="78907" y="660"/>
                </a:lnTo>
                <a:lnTo>
                  <a:pt x="92069" y="1982"/>
                </a:lnTo>
                <a:lnTo>
                  <a:pt x="105187" y="3965"/>
                </a:lnTo>
                <a:lnTo>
                  <a:pt x="118245" y="6609"/>
                </a:lnTo>
                <a:lnTo>
                  <a:pt x="118245" y="245818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20196" y="5128598"/>
            <a:ext cx="43815" cy="234950"/>
          </a:xfrm>
          <a:custGeom>
            <a:avLst/>
            <a:gdLst/>
            <a:ahLst/>
            <a:cxnLst/>
            <a:rect l="l" t="t" r="r" b="b"/>
            <a:pathLst>
              <a:path w="43814" h="234950">
                <a:moveTo>
                  <a:pt x="25384" y="234953"/>
                </a:moveTo>
                <a:lnTo>
                  <a:pt x="0" y="231957"/>
                </a:lnTo>
                <a:lnTo>
                  <a:pt x="3466" y="0"/>
                </a:lnTo>
                <a:lnTo>
                  <a:pt x="43617" y="2424"/>
                </a:lnTo>
                <a:lnTo>
                  <a:pt x="25384" y="23495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13055" y="5127849"/>
            <a:ext cx="42545" cy="234315"/>
          </a:xfrm>
          <a:custGeom>
            <a:avLst/>
            <a:gdLst/>
            <a:ahLst/>
            <a:cxnLst/>
            <a:rect l="l" t="t" r="r" b="b"/>
            <a:pathLst>
              <a:path w="42545" h="234314">
                <a:moveTo>
                  <a:pt x="16949" y="233961"/>
                </a:moveTo>
                <a:lnTo>
                  <a:pt x="0" y="2895"/>
                </a:lnTo>
                <a:lnTo>
                  <a:pt x="40132" y="0"/>
                </a:lnTo>
                <a:lnTo>
                  <a:pt x="42450" y="233582"/>
                </a:lnTo>
                <a:lnTo>
                  <a:pt x="16949" y="233961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27022" y="5128597"/>
            <a:ext cx="116205" cy="31115"/>
          </a:xfrm>
          <a:custGeom>
            <a:avLst/>
            <a:gdLst/>
            <a:ahLst/>
            <a:cxnLst/>
            <a:rect l="l" t="t" r="r" b="b"/>
            <a:pathLst>
              <a:path w="116204" h="31114">
                <a:moveTo>
                  <a:pt x="88137" y="30834"/>
                </a:moveTo>
                <a:lnTo>
                  <a:pt x="34563" y="30834"/>
                </a:lnTo>
                <a:lnTo>
                  <a:pt x="36791" y="2424"/>
                </a:lnTo>
                <a:lnTo>
                  <a:pt x="0" y="204"/>
                </a:lnTo>
                <a:lnTo>
                  <a:pt x="0" y="0"/>
                </a:lnTo>
                <a:lnTo>
                  <a:pt x="115769" y="0"/>
                </a:lnTo>
                <a:lnTo>
                  <a:pt x="86032" y="2146"/>
                </a:lnTo>
                <a:lnTo>
                  <a:pt x="88137" y="30834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27020" y="5128800"/>
            <a:ext cx="36830" cy="31115"/>
          </a:xfrm>
          <a:custGeom>
            <a:avLst/>
            <a:gdLst/>
            <a:ahLst/>
            <a:cxnLst/>
            <a:rect l="l" t="t" r="r" b="b"/>
            <a:pathLst>
              <a:path w="36829" h="31114">
                <a:moveTo>
                  <a:pt x="34567" y="30634"/>
                </a:moveTo>
                <a:lnTo>
                  <a:pt x="0" y="30634"/>
                </a:lnTo>
                <a:lnTo>
                  <a:pt x="0" y="0"/>
                </a:lnTo>
                <a:lnTo>
                  <a:pt x="36794" y="2224"/>
                </a:lnTo>
                <a:lnTo>
                  <a:pt x="34567" y="3063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13057" y="5128597"/>
            <a:ext cx="34290" cy="31115"/>
          </a:xfrm>
          <a:custGeom>
            <a:avLst/>
            <a:gdLst/>
            <a:ahLst/>
            <a:cxnLst/>
            <a:rect l="l" t="t" r="r" b="b"/>
            <a:pathLst>
              <a:path w="34289" h="31114">
                <a:moveTo>
                  <a:pt x="34302" y="30834"/>
                </a:moveTo>
                <a:lnTo>
                  <a:pt x="2102" y="30834"/>
                </a:lnTo>
                <a:lnTo>
                  <a:pt x="0" y="2146"/>
                </a:lnTo>
                <a:lnTo>
                  <a:pt x="29733" y="0"/>
                </a:lnTo>
                <a:lnTo>
                  <a:pt x="34302" y="0"/>
                </a:lnTo>
                <a:lnTo>
                  <a:pt x="34302" y="3083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10893" y="5128250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500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20198" y="5139323"/>
            <a:ext cx="0" cy="217804"/>
          </a:xfrm>
          <a:custGeom>
            <a:avLst/>
            <a:gdLst/>
            <a:ahLst/>
            <a:cxnLst/>
            <a:rect l="l" t="t" r="r" b="b"/>
            <a:pathLst>
              <a:path h="217804">
                <a:moveTo>
                  <a:pt x="0" y="0"/>
                </a:moveTo>
                <a:lnTo>
                  <a:pt x="0" y="217312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10893" y="5356636"/>
            <a:ext cx="150495" cy="22225"/>
          </a:xfrm>
          <a:custGeom>
            <a:avLst/>
            <a:gdLst/>
            <a:ahLst/>
            <a:cxnLst/>
            <a:rect l="l" t="t" r="r" b="b"/>
            <a:pathLst>
              <a:path w="150495" h="22225">
                <a:moveTo>
                  <a:pt x="0" y="22146"/>
                </a:moveTo>
                <a:lnTo>
                  <a:pt x="150500" y="22146"/>
                </a:lnTo>
                <a:lnTo>
                  <a:pt x="150500" y="0"/>
                </a:lnTo>
                <a:lnTo>
                  <a:pt x="0" y="0"/>
                </a:lnTo>
                <a:lnTo>
                  <a:pt x="0" y="2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52088" y="5139738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18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20196" y="5287212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93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20195" y="5287207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93" y="0"/>
                </a:lnTo>
              </a:path>
            </a:pathLst>
          </a:custGeom>
          <a:ln w="95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20196" y="5209088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93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20195" y="5209088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93" y="0"/>
                </a:lnTo>
              </a:path>
            </a:pathLst>
          </a:custGeom>
          <a:ln w="95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86142" y="5127846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957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86143" y="5127846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957"/>
                </a:lnTo>
              </a:path>
            </a:pathLst>
          </a:custGeom>
          <a:ln w="7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08449" y="5382302"/>
            <a:ext cx="159385" cy="13970"/>
          </a:xfrm>
          <a:custGeom>
            <a:avLst/>
            <a:gdLst/>
            <a:ahLst/>
            <a:cxnLst/>
            <a:rect l="l" t="t" r="r" b="b"/>
            <a:pathLst>
              <a:path w="159385" h="13970">
                <a:moveTo>
                  <a:pt x="0" y="13602"/>
                </a:moveTo>
                <a:lnTo>
                  <a:pt x="158799" y="13602"/>
                </a:lnTo>
                <a:lnTo>
                  <a:pt x="158799" y="0"/>
                </a:lnTo>
                <a:lnTo>
                  <a:pt x="0" y="0"/>
                </a:lnTo>
                <a:lnTo>
                  <a:pt x="0" y="13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88276" y="5127846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5706"/>
                </a:lnTo>
              </a:path>
            </a:pathLst>
          </a:custGeom>
          <a:ln w="79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32740" y="5121987"/>
            <a:ext cx="118745" cy="246379"/>
          </a:xfrm>
          <a:custGeom>
            <a:avLst/>
            <a:gdLst/>
            <a:ahLst/>
            <a:cxnLst/>
            <a:rect l="l" t="t" r="r" b="b"/>
            <a:pathLst>
              <a:path w="118744" h="246379">
                <a:moveTo>
                  <a:pt x="118248" y="245818"/>
                </a:moveTo>
                <a:lnTo>
                  <a:pt x="0" y="245818"/>
                </a:lnTo>
                <a:lnTo>
                  <a:pt x="0" y="6609"/>
                </a:lnTo>
                <a:lnTo>
                  <a:pt x="13057" y="3965"/>
                </a:lnTo>
                <a:lnTo>
                  <a:pt x="26175" y="1982"/>
                </a:lnTo>
                <a:lnTo>
                  <a:pt x="39337" y="660"/>
                </a:lnTo>
                <a:lnTo>
                  <a:pt x="52525" y="0"/>
                </a:lnTo>
                <a:lnTo>
                  <a:pt x="65722" y="0"/>
                </a:lnTo>
                <a:lnTo>
                  <a:pt x="78911" y="660"/>
                </a:lnTo>
                <a:lnTo>
                  <a:pt x="92073" y="1982"/>
                </a:lnTo>
                <a:lnTo>
                  <a:pt x="105191" y="3965"/>
                </a:lnTo>
                <a:lnTo>
                  <a:pt x="118248" y="6609"/>
                </a:lnTo>
                <a:lnTo>
                  <a:pt x="118248" y="245818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25921" y="5128598"/>
            <a:ext cx="43815" cy="234950"/>
          </a:xfrm>
          <a:custGeom>
            <a:avLst/>
            <a:gdLst/>
            <a:ahLst/>
            <a:cxnLst/>
            <a:rect l="l" t="t" r="r" b="b"/>
            <a:pathLst>
              <a:path w="43815" h="234950">
                <a:moveTo>
                  <a:pt x="25384" y="234953"/>
                </a:moveTo>
                <a:lnTo>
                  <a:pt x="0" y="231957"/>
                </a:lnTo>
                <a:lnTo>
                  <a:pt x="3462" y="0"/>
                </a:lnTo>
                <a:lnTo>
                  <a:pt x="43617" y="2424"/>
                </a:lnTo>
                <a:lnTo>
                  <a:pt x="25384" y="23495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18779" y="5127849"/>
            <a:ext cx="42545" cy="234315"/>
          </a:xfrm>
          <a:custGeom>
            <a:avLst/>
            <a:gdLst/>
            <a:ahLst/>
            <a:cxnLst/>
            <a:rect l="l" t="t" r="r" b="b"/>
            <a:pathLst>
              <a:path w="42544" h="234314">
                <a:moveTo>
                  <a:pt x="16949" y="233961"/>
                </a:moveTo>
                <a:lnTo>
                  <a:pt x="0" y="2895"/>
                </a:lnTo>
                <a:lnTo>
                  <a:pt x="40135" y="0"/>
                </a:lnTo>
                <a:lnTo>
                  <a:pt x="42447" y="233582"/>
                </a:lnTo>
                <a:lnTo>
                  <a:pt x="16949" y="233961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32742" y="5128597"/>
            <a:ext cx="116205" cy="31115"/>
          </a:xfrm>
          <a:custGeom>
            <a:avLst/>
            <a:gdLst/>
            <a:ahLst/>
            <a:cxnLst/>
            <a:rect l="l" t="t" r="r" b="b"/>
            <a:pathLst>
              <a:path w="116205" h="31114">
                <a:moveTo>
                  <a:pt x="88144" y="30834"/>
                </a:moveTo>
                <a:lnTo>
                  <a:pt x="34567" y="30834"/>
                </a:lnTo>
                <a:lnTo>
                  <a:pt x="36794" y="2424"/>
                </a:lnTo>
                <a:lnTo>
                  <a:pt x="0" y="204"/>
                </a:lnTo>
                <a:lnTo>
                  <a:pt x="0" y="0"/>
                </a:lnTo>
                <a:lnTo>
                  <a:pt x="115775" y="0"/>
                </a:lnTo>
                <a:lnTo>
                  <a:pt x="86038" y="2146"/>
                </a:lnTo>
                <a:lnTo>
                  <a:pt x="88144" y="30834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32741" y="5128800"/>
            <a:ext cx="36830" cy="31115"/>
          </a:xfrm>
          <a:custGeom>
            <a:avLst/>
            <a:gdLst/>
            <a:ahLst/>
            <a:cxnLst/>
            <a:rect l="l" t="t" r="r" b="b"/>
            <a:pathLst>
              <a:path w="36829" h="31114">
                <a:moveTo>
                  <a:pt x="34567" y="30634"/>
                </a:moveTo>
                <a:lnTo>
                  <a:pt x="0" y="30634"/>
                </a:lnTo>
                <a:lnTo>
                  <a:pt x="0" y="0"/>
                </a:lnTo>
                <a:lnTo>
                  <a:pt x="36794" y="2224"/>
                </a:lnTo>
                <a:lnTo>
                  <a:pt x="34567" y="3063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818782" y="5128597"/>
            <a:ext cx="34290" cy="31115"/>
          </a:xfrm>
          <a:custGeom>
            <a:avLst/>
            <a:gdLst/>
            <a:ahLst/>
            <a:cxnLst/>
            <a:rect l="l" t="t" r="r" b="b"/>
            <a:pathLst>
              <a:path w="34290" h="31114">
                <a:moveTo>
                  <a:pt x="34296" y="30834"/>
                </a:moveTo>
                <a:lnTo>
                  <a:pt x="2102" y="30834"/>
                </a:lnTo>
                <a:lnTo>
                  <a:pt x="0" y="2146"/>
                </a:lnTo>
                <a:lnTo>
                  <a:pt x="29737" y="0"/>
                </a:lnTo>
                <a:lnTo>
                  <a:pt x="34296" y="0"/>
                </a:lnTo>
                <a:lnTo>
                  <a:pt x="34296" y="3083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16617" y="5128250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500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25921" y="5139323"/>
            <a:ext cx="0" cy="217804"/>
          </a:xfrm>
          <a:custGeom>
            <a:avLst/>
            <a:gdLst/>
            <a:ahLst/>
            <a:cxnLst/>
            <a:rect l="l" t="t" r="r" b="b"/>
            <a:pathLst>
              <a:path h="217804">
                <a:moveTo>
                  <a:pt x="0" y="0"/>
                </a:moveTo>
                <a:lnTo>
                  <a:pt x="0" y="217312"/>
                </a:lnTo>
              </a:path>
            </a:pathLst>
          </a:custGeom>
          <a:ln w="186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16617" y="5356636"/>
            <a:ext cx="150495" cy="22225"/>
          </a:xfrm>
          <a:custGeom>
            <a:avLst/>
            <a:gdLst/>
            <a:ahLst/>
            <a:cxnLst/>
            <a:rect l="l" t="t" r="r" b="b"/>
            <a:pathLst>
              <a:path w="150494" h="22225">
                <a:moveTo>
                  <a:pt x="0" y="22146"/>
                </a:moveTo>
                <a:lnTo>
                  <a:pt x="150500" y="22146"/>
                </a:lnTo>
                <a:lnTo>
                  <a:pt x="150500" y="0"/>
                </a:lnTo>
                <a:lnTo>
                  <a:pt x="0" y="0"/>
                </a:lnTo>
                <a:lnTo>
                  <a:pt x="0" y="2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857813" y="5139738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18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25919" y="5287212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89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25919" y="5287207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890" y="0"/>
                </a:lnTo>
              </a:path>
            </a:pathLst>
          </a:custGeom>
          <a:ln w="95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25919" y="5209088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89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25919" y="5209088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890" y="0"/>
                </a:lnTo>
              </a:path>
            </a:pathLst>
          </a:custGeom>
          <a:ln w="95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91866" y="5127846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957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91864" y="5127846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957"/>
                </a:lnTo>
              </a:path>
            </a:pathLst>
          </a:custGeom>
          <a:ln w="7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14173" y="5382302"/>
            <a:ext cx="159385" cy="13970"/>
          </a:xfrm>
          <a:custGeom>
            <a:avLst/>
            <a:gdLst/>
            <a:ahLst/>
            <a:cxnLst/>
            <a:rect l="l" t="t" r="r" b="b"/>
            <a:pathLst>
              <a:path w="159384" h="13970">
                <a:moveTo>
                  <a:pt x="0" y="13602"/>
                </a:moveTo>
                <a:lnTo>
                  <a:pt x="158803" y="13602"/>
                </a:lnTo>
                <a:lnTo>
                  <a:pt x="158803" y="0"/>
                </a:lnTo>
                <a:lnTo>
                  <a:pt x="0" y="0"/>
                </a:lnTo>
                <a:lnTo>
                  <a:pt x="0" y="13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94000" y="5127846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5706"/>
                </a:lnTo>
              </a:path>
            </a:pathLst>
          </a:custGeom>
          <a:ln w="79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59735" y="5119723"/>
            <a:ext cx="160020" cy="290195"/>
          </a:xfrm>
          <a:custGeom>
            <a:avLst/>
            <a:gdLst/>
            <a:ahLst/>
            <a:cxnLst/>
            <a:rect l="l" t="t" r="r" b="b"/>
            <a:pathLst>
              <a:path w="160020" h="290195">
                <a:moveTo>
                  <a:pt x="160028" y="289650"/>
                </a:moveTo>
                <a:lnTo>
                  <a:pt x="0" y="289650"/>
                </a:lnTo>
                <a:lnTo>
                  <a:pt x="0" y="9004"/>
                </a:lnTo>
                <a:lnTo>
                  <a:pt x="49123" y="1286"/>
                </a:lnTo>
                <a:lnTo>
                  <a:pt x="73833" y="0"/>
                </a:lnTo>
                <a:lnTo>
                  <a:pt x="86197" y="0"/>
                </a:lnTo>
                <a:lnTo>
                  <a:pt x="135538" y="4287"/>
                </a:lnTo>
                <a:lnTo>
                  <a:pt x="160028" y="9004"/>
                </a:lnTo>
                <a:lnTo>
                  <a:pt x="160028" y="289650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50502" y="5128726"/>
            <a:ext cx="59055" cy="276225"/>
          </a:xfrm>
          <a:custGeom>
            <a:avLst/>
            <a:gdLst/>
            <a:ahLst/>
            <a:cxnLst/>
            <a:rect l="l" t="t" r="r" b="b"/>
            <a:pathLst>
              <a:path w="59054" h="276225">
                <a:moveTo>
                  <a:pt x="34350" y="275665"/>
                </a:moveTo>
                <a:lnTo>
                  <a:pt x="0" y="272151"/>
                </a:lnTo>
                <a:lnTo>
                  <a:pt x="4684" y="0"/>
                </a:lnTo>
                <a:lnTo>
                  <a:pt x="59029" y="2853"/>
                </a:lnTo>
                <a:lnTo>
                  <a:pt x="34350" y="275665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76174" y="5127848"/>
            <a:ext cx="57785" cy="274955"/>
          </a:xfrm>
          <a:custGeom>
            <a:avLst/>
            <a:gdLst/>
            <a:ahLst/>
            <a:cxnLst/>
            <a:rect l="l" t="t" r="r" b="b"/>
            <a:pathLst>
              <a:path w="57784" h="274954">
                <a:moveTo>
                  <a:pt x="22937" y="274502"/>
                </a:moveTo>
                <a:lnTo>
                  <a:pt x="0" y="3397"/>
                </a:lnTo>
                <a:lnTo>
                  <a:pt x="54312" y="0"/>
                </a:lnTo>
                <a:lnTo>
                  <a:pt x="57446" y="274058"/>
                </a:lnTo>
                <a:lnTo>
                  <a:pt x="22937" y="274502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59736" y="5128727"/>
            <a:ext cx="156845" cy="36195"/>
          </a:xfrm>
          <a:custGeom>
            <a:avLst/>
            <a:gdLst/>
            <a:ahLst/>
            <a:cxnLst/>
            <a:rect l="l" t="t" r="r" b="b"/>
            <a:pathLst>
              <a:path w="156845" h="36195">
                <a:moveTo>
                  <a:pt x="119286" y="36186"/>
                </a:moveTo>
                <a:lnTo>
                  <a:pt x="46780" y="36186"/>
                </a:lnTo>
                <a:lnTo>
                  <a:pt x="49798" y="2853"/>
                </a:lnTo>
                <a:lnTo>
                  <a:pt x="0" y="239"/>
                </a:lnTo>
                <a:lnTo>
                  <a:pt x="0" y="0"/>
                </a:lnTo>
                <a:lnTo>
                  <a:pt x="156688" y="0"/>
                </a:lnTo>
                <a:lnTo>
                  <a:pt x="116436" y="2521"/>
                </a:lnTo>
                <a:lnTo>
                  <a:pt x="119286" y="36186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59736" y="5128966"/>
            <a:ext cx="50165" cy="36195"/>
          </a:xfrm>
          <a:custGeom>
            <a:avLst/>
            <a:gdLst/>
            <a:ahLst/>
            <a:cxnLst/>
            <a:rect l="l" t="t" r="r" b="b"/>
            <a:pathLst>
              <a:path w="50165" h="36195">
                <a:moveTo>
                  <a:pt x="46780" y="35947"/>
                </a:moveTo>
                <a:lnTo>
                  <a:pt x="0" y="35947"/>
                </a:lnTo>
                <a:lnTo>
                  <a:pt x="0" y="0"/>
                </a:lnTo>
                <a:lnTo>
                  <a:pt x="49798" y="2613"/>
                </a:lnTo>
                <a:lnTo>
                  <a:pt x="46780" y="35947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76176" y="5128727"/>
            <a:ext cx="46990" cy="36195"/>
          </a:xfrm>
          <a:custGeom>
            <a:avLst/>
            <a:gdLst/>
            <a:ahLst/>
            <a:cxnLst/>
            <a:rect l="l" t="t" r="r" b="b"/>
            <a:pathLst>
              <a:path w="46990" h="36195">
                <a:moveTo>
                  <a:pt x="46416" y="36186"/>
                </a:moveTo>
                <a:lnTo>
                  <a:pt x="2846" y="36186"/>
                </a:lnTo>
                <a:lnTo>
                  <a:pt x="0" y="2521"/>
                </a:lnTo>
                <a:lnTo>
                  <a:pt x="40248" y="0"/>
                </a:lnTo>
                <a:lnTo>
                  <a:pt x="46416" y="0"/>
                </a:lnTo>
                <a:lnTo>
                  <a:pt x="46416" y="3618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41200" y="5128250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>
                <a:moveTo>
                  <a:pt x="0" y="0"/>
                </a:moveTo>
                <a:lnTo>
                  <a:pt x="197103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50503" y="5139323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837"/>
                </a:lnTo>
              </a:path>
            </a:pathLst>
          </a:custGeom>
          <a:ln w="186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41200" y="5409234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>
                <a:moveTo>
                  <a:pt x="0" y="0"/>
                </a:moveTo>
                <a:lnTo>
                  <a:pt x="197103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28997" y="5139870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359"/>
                </a:lnTo>
              </a:path>
            </a:pathLst>
          </a:custGeom>
          <a:ln w="186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50504" y="5314820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49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50505" y="5314823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490" y="0"/>
                </a:lnTo>
              </a:path>
            </a:pathLst>
          </a:custGeom>
          <a:ln w="95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50504" y="522316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49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50505" y="5223164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490" y="0"/>
                </a:lnTo>
              </a:path>
            </a:pathLst>
          </a:custGeom>
          <a:ln w="95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13706" y="5127846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26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13705" y="5127846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26"/>
                </a:lnTo>
              </a:path>
            </a:pathLst>
          </a:custGeom>
          <a:ln w="79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68746" y="5127846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26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68744" y="5127846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26"/>
                </a:lnTo>
              </a:path>
            </a:pathLst>
          </a:custGeom>
          <a:ln w="7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40149" y="5434371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06" y="0"/>
                </a:lnTo>
              </a:path>
            </a:pathLst>
          </a:custGeom>
          <a:ln w="159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74703" y="4990589"/>
            <a:ext cx="27940" cy="66675"/>
          </a:xfrm>
          <a:custGeom>
            <a:avLst/>
            <a:gdLst/>
            <a:ahLst/>
            <a:cxnLst/>
            <a:rect l="l" t="t" r="r" b="b"/>
            <a:pathLst>
              <a:path w="27939" h="66675">
                <a:moveTo>
                  <a:pt x="27347" y="66440"/>
                </a:moveTo>
                <a:lnTo>
                  <a:pt x="0" y="66440"/>
                </a:lnTo>
                <a:lnTo>
                  <a:pt x="0" y="6782"/>
                </a:lnTo>
                <a:lnTo>
                  <a:pt x="6396" y="1695"/>
                </a:lnTo>
                <a:lnTo>
                  <a:pt x="13673" y="0"/>
                </a:lnTo>
                <a:lnTo>
                  <a:pt x="20951" y="1695"/>
                </a:lnTo>
                <a:lnTo>
                  <a:pt x="27347" y="6782"/>
                </a:lnTo>
                <a:lnTo>
                  <a:pt x="27347" y="66440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778195" y="4990589"/>
            <a:ext cx="27940" cy="66675"/>
          </a:xfrm>
          <a:custGeom>
            <a:avLst/>
            <a:gdLst/>
            <a:ahLst/>
            <a:cxnLst/>
            <a:rect l="l" t="t" r="r" b="b"/>
            <a:pathLst>
              <a:path w="27940" h="66675">
                <a:moveTo>
                  <a:pt x="27341" y="66440"/>
                </a:moveTo>
                <a:lnTo>
                  <a:pt x="0" y="66440"/>
                </a:lnTo>
                <a:lnTo>
                  <a:pt x="0" y="6782"/>
                </a:lnTo>
                <a:lnTo>
                  <a:pt x="6395" y="1695"/>
                </a:lnTo>
                <a:lnTo>
                  <a:pt x="13670" y="0"/>
                </a:lnTo>
                <a:lnTo>
                  <a:pt x="20945" y="1695"/>
                </a:lnTo>
                <a:lnTo>
                  <a:pt x="27341" y="6782"/>
                </a:lnTo>
                <a:lnTo>
                  <a:pt x="27341" y="66440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74810" y="5493038"/>
            <a:ext cx="196850" cy="91440"/>
          </a:xfrm>
          <a:custGeom>
            <a:avLst/>
            <a:gdLst/>
            <a:ahLst/>
            <a:cxnLst/>
            <a:rect l="l" t="t" r="r" b="b"/>
            <a:pathLst>
              <a:path w="196850" h="91439">
                <a:moveTo>
                  <a:pt x="12906" y="91319"/>
                </a:moveTo>
                <a:lnTo>
                  <a:pt x="0" y="91319"/>
                </a:lnTo>
                <a:lnTo>
                  <a:pt x="4511" y="75005"/>
                </a:lnTo>
                <a:lnTo>
                  <a:pt x="25562" y="36068"/>
                </a:lnTo>
                <a:lnTo>
                  <a:pt x="65296" y="6457"/>
                </a:lnTo>
                <a:lnTo>
                  <a:pt x="98342" y="0"/>
                </a:lnTo>
                <a:lnTo>
                  <a:pt x="109350" y="708"/>
                </a:lnTo>
                <a:lnTo>
                  <a:pt x="120413" y="2853"/>
                </a:lnTo>
                <a:lnTo>
                  <a:pt x="131376" y="6462"/>
                </a:lnTo>
                <a:lnTo>
                  <a:pt x="142081" y="11561"/>
                </a:lnTo>
                <a:lnTo>
                  <a:pt x="147866" y="15282"/>
                </a:lnTo>
                <a:lnTo>
                  <a:pt x="98342" y="15282"/>
                </a:lnTo>
                <a:lnTo>
                  <a:pt x="87969" y="15997"/>
                </a:lnTo>
                <a:lnTo>
                  <a:pt x="47708" y="33665"/>
                </a:lnTo>
                <a:lnTo>
                  <a:pt x="23567" y="63305"/>
                </a:lnTo>
                <a:lnTo>
                  <a:pt x="17580" y="76466"/>
                </a:lnTo>
                <a:lnTo>
                  <a:pt x="12906" y="91319"/>
                </a:lnTo>
                <a:close/>
              </a:path>
              <a:path w="196850" h="91439">
                <a:moveTo>
                  <a:pt x="196636" y="91319"/>
                </a:moveTo>
                <a:lnTo>
                  <a:pt x="183761" y="91319"/>
                </a:lnTo>
                <a:lnTo>
                  <a:pt x="179088" y="76466"/>
                </a:lnTo>
                <a:lnTo>
                  <a:pt x="173101" y="63305"/>
                </a:lnTo>
                <a:lnTo>
                  <a:pt x="148966" y="33665"/>
                </a:lnTo>
                <a:lnTo>
                  <a:pt x="108714" y="15997"/>
                </a:lnTo>
                <a:lnTo>
                  <a:pt x="98342" y="15282"/>
                </a:lnTo>
                <a:lnTo>
                  <a:pt x="147866" y="15282"/>
                </a:lnTo>
                <a:lnTo>
                  <a:pt x="179190" y="47421"/>
                </a:lnTo>
                <a:lnTo>
                  <a:pt x="192123" y="75012"/>
                </a:lnTo>
                <a:lnTo>
                  <a:pt x="196636" y="91319"/>
                </a:lnTo>
                <a:close/>
              </a:path>
            </a:pathLst>
          </a:custGeom>
          <a:solidFill>
            <a:srgbClr val="422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9836" y="5777243"/>
            <a:ext cx="944244" cy="0"/>
          </a:xfrm>
          <a:custGeom>
            <a:avLst/>
            <a:gdLst/>
            <a:ahLst/>
            <a:cxnLst/>
            <a:rect l="l" t="t" r="r" b="b"/>
            <a:pathLst>
              <a:path w="944244">
                <a:moveTo>
                  <a:pt x="0" y="0"/>
                </a:moveTo>
                <a:lnTo>
                  <a:pt x="943991" y="0"/>
                </a:lnTo>
              </a:path>
            </a:pathLst>
          </a:custGeom>
          <a:ln w="34491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84502" y="5470960"/>
            <a:ext cx="42545" cy="55244"/>
          </a:xfrm>
          <a:custGeom>
            <a:avLst/>
            <a:gdLst/>
            <a:ahLst/>
            <a:cxnLst/>
            <a:rect l="l" t="t" r="r" b="b"/>
            <a:pathLst>
              <a:path w="42545" h="55245">
                <a:moveTo>
                  <a:pt x="26612" y="54750"/>
                </a:moveTo>
                <a:lnTo>
                  <a:pt x="0" y="19216"/>
                </a:lnTo>
                <a:lnTo>
                  <a:pt x="5226" y="13895"/>
                </a:lnTo>
                <a:lnTo>
                  <a:pt x="10680" y="8911"/>
                </a:lnTo>
                <a:lnTo>
                  <a:pt x="16347" y="4276"/>
                </a:lnTo>
                <a:lnTo>
                  <a:pt x="22211" y="0"/>
                </a:lnTo>
                <a:lnTo>
                  <a:pt x="42031" y="41418"/>
                </a:lnTo>
                <a:lnTo>
                  <a:pt x="36520" y="45198"/>
                </a:lnTo>
                <a:lnTo>
                  <a:pt x="31342" y="49669"/>
                </a:lnTo>
                <a:lnTo>
                  <a:pt x="26612" y="54750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58528" y="5450191"/>
            <a:ext cx="27940" cy="48895"/>
          </a:xfrm>
          <a:custGeom>
            <a:avLst/>
            <a:gdLst/>
            <a:ahLst/>
            <a:cxnLst/>
            <a:rect l="l" t="t" r="r" b="b"/>
            <a:pathLst>
              <a:path w="27939" h="48895">
                <a:moveTo>
                  <a:pt x="4098" y="48295"/>
                </a:moveTo>
                <a:lnTo>
                  <a:pt x="0" y="822"/>
                </a:lnTo>
                <a:lnTo>
                  <a:pt x="6835" y="196"/>
                </a:lnTo>
                <a:lnTo>
                  <a:pt x="13693" y="0"/>
                </a:lnTo>
                <a:lnTo>
                  <a:pt x="20553" y="233"/>
                </a:lnTo>
                <a:lnTo>
                  <a:pt x="27396" y="900"/>
                </a:lnTo>
                <a:lnTo>
                  <a:pt x="23192" y="47519"/>
                </a:lnTo>
                <a:lnTo>
                  <a:pt x="10427" y="47519"/>
                </a:lnTo>
                <a:lnTo>
                  <a:pt x="4098" y="48295"/>
                </a:lnTo>
                <a:close/>
              </a:path>
              <a:path w="27939" h="48895">
                <a:moveTo>
                  <a:pt x="23117" y="48349"/>
                </a:moveTo>
                <a:lnTo>
                  <a:pt x="16814" y="47542"/>
                </a:lnTo>
                <a:lnTo>
                  <a:pt x="10427" y="47519"/>
                </a:lnTo>
                <a:lnTo>
                  <a:pt x="23192" y="47519"/>
                </a:lnTo>
                <a:lnTo>
                  <a:pt x="23117" y="48349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17622" y="5471455"/>
            <a:ext cx="42545" cy="55244"/>
          </a:xfrm>
          <a:custGeom>
            <a:avLst/>
            <a:gdLst/>
            <a:ahLst/>
            <a:cxnLst/>
            <a:rect l="l" t="t" r="r" b="b"/>
            <a:pathLst>
              <a:path w="42545" h="55245">
                <a:moveTo>
                  <a:pt x="15389" y="54723"/>
                </a:moveTo>
                <a:lnTo>
                  <a:pt x="10668" y="49619"/>
                </a:lnTo>
                <a:lnTo>
                  <a:pt x="5510" y="45070"/>
                </a:lnTo>
                <a:lnTo>
                  <a:pt x="0" y="41252"/>
                </a:lnTo>
                <a:lnTo>
                  <a:pt x="20041" y="0"/>
                </a:lnTo>
                <a:lnTo>
                  <a:pt x="25870" y="4299"/>
                </a:lnTo>
                <a:lnTo>
                  <a:pt x="31501" y="8967"/>
                </a:lnTo>
                <a:lnTo>
                  <a:pt x="36921" y="13982"/>
                </a:lnTo>
                <a:lnTo>
                  <a:pt x="42121" y="19324"/>
                </a:lnTo>
                <a:lnTo>
                  <a:pt x="15389" y="54723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00147" y="5602747"/>
            <a:ext cx="142240" cy="288925"/>
          </a:xfrm>
          <a:custGeom>
            <a:avLst/>
            <a:gdLst/>
            <a:ahLst/>
            <a:cxnLst/>
            <a:rect l="l" t="t" r="r" b="b"/>
            <a:pathLst>
              <a:path w="142240" h="288925">
                <a:moveTo>
                  <a:pt x="141834" y="288609"/>
                </a:moveTo>
                <a:lnTo>
                  <a:pt x="0" y="288609"/>
                </a:lnTo>
                <a:lnTo>
                  <a:pt x="0" y="7963"/>
                </a:lnTo>
                <a:lnTo>
                  <a:pt x="38567" y="1592"/>
                </a:lnTo>
                <a:lnTo>
                  <a:pt x="64440" y="0"/>
                </a:lnTo>
                <a:lnTo>
                  <a:pt x="77391" y="0"/>
                </a:lnTo>
                <a:lnTo>
                  <a:pt x="116164" y="3185"/>
                </a:lnTo>
                <a:lnTo>
                  <a:pt x="141834" y="7963"/>
                </a:lnTo>
                <a:lnTo>
                  <a:pt x="141834" y="288609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91966" y="5610711"/>
            <a:ext cx="52705" cy="276225"/>
          </a:xfrm>
          <a:custGeom>
            <a:avLst/>
            <a:gdLst/>
            <a:ahLst/>
            <a:cxnLst/>
            <a:rect l="l" t="t" r="r" b="b"/>
            <a:pathLst>
              <a:path w="52704" h="276225">
                <a:moveTo>
                  <a:pt x="30446" y="275657"/>
                </a:moveTo>
                <a:lnTo>
                  <a:pt x="0" y="272143"/>
                </a:lnTo>
                <a:lnTo>
                  <a:pt x="4152" y="0"/>
                </a:lnTo>
                <a:lnTo>
                  <a:pt x="52316" y="2853"/>
                </a:lnTo>
                <a:lnTo>
                  <a:pt x="30446" y="275657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03347" y="5609825"/>
            <a:ext cx="51435" cy="274955"/>
          </a:xfrm>
          <a:custGeom>
            <a:avLst/>
            <a:gdLst/>
            <a:ahLst/>
            <a:cxnLst/>
            <a:rect l="l" t="t" r="r" b="b"/>
            <a:pathLst>
              <a:path w="51435" h="274954">
                <a:moveTo>
                  <a:pt x="20328" y="274499"/>
                </a:moveTo>
                <a:lnTo>
                  <a:pt x="0" y="3401"/>
                </a:lnTo>
                <a:lnTo>
                  <a:pt x="48134" y="0"/>
                </a:lnTo>
                <a:lnTo>
                  <a:pt x="50913" y="274058"/>
                </a:lnTo>
                <a:lnTo>
                  <a:pt x="20328" y="274499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00148" y="5610710"/>
            <a:ext cx="139065" cy="36195"/>
          </a:xfrm>
          <a:custGeom>
            <a:avLst/>
            <a:gdLst/>
            <a:ahLst/>
            <a:cxnLst/>
            <a:rect l="l" t="t" r="r" b="b"/>
            <a:pathLst>
              <a:path w="139065" h="36195">
                <a:moveTo>
                  <a:pt x="105722" y="36182"/>
                </a:moveTo>
                <a:lnTo>
                  <a:pt x="41463" y="36182"/>
                </a:lnTo>
                <a:lnTo>
                  <a:pt x="44133" y="2853"/>
                </a:lnTo>
                <a:lnTo>
                  <a:pt x="0" y="239"/>
                </a:lnTo>
                <a:lnTo>
                  <a:pt x="0" y="0"/>
                </a:lnTo>
                <a:lnTo>
                  <a:pt x="138832" y="0"/>
                </a:lnTo>
                <a:lnTo>
                  <a:pt x="103198" y="2517"/>
                </a:lnTo>
                <a:lnTo>
                  <a:pt x="105722" y="3618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00149" y="5610948"/>
            <a:ext cx="44450" cy="36195"/>
          </a:xfrm>
          <a:custGeom>
            <a:avLst/>
            <a:gdLst/>
            <a:ahLst/>
            <a:cxnLst/>
            <a:rect l="l" t="t" r="r" b="b"/>
            <a:pathLst>
              <a:path w="44450" h="36195">
                <a:moveTo>
                  <a:pt x="41460" y="35943"/>
                </a:moveTo>
                <a:lnTo>
                  <a:pt x="0" y="35943"/>
                </a:lnTo>
                <a:lnTo>
                  <a:pt x="0" y="0"/>
                </a:lnTo>
                <a:lnTo>
                  <a:pt x="44133" y="2613"/>
                </a:lnTo>
                <a:lnTo>
                  <a:pt x="41460" y="35943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03348" y="5610710"/>
            <a:ext cx="41275" cy="36195"/>
          </a:xfrm>
          <a:custGeom>
            <a:avLst/>
            <a:gdLst/>
            <a:ahLst/>
            <a:cxnLst/>
            <a:rect l="l" t="t" r="r" b="b"/>
            <a:pathLst>
              <a:path w="41275" h="36195">
                <a:moveTo>
                  <a:pt x="41141" y="36182"/>
                </a:moveTo>
                <a:lnTo>
                  <a:pt x="2524" y="36182"/>
                </a:lnTo>
                <a:lnTo>
                  <a:pt x="0" y="2517"/>
                </a:lnTo>
                <a:lnTo>
                  <a:pt x="35631" y="0"/>
                </a:lnTo>
                <a:lnTo>
                  <a:pt x="41141" y="0"/>
                </a:lnTo>
                <a:lnTo>
                  <a:pt x="41141" y="3618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82658" y="561132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07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91963" y="5622394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453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82658" y="589092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07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50160" y="5621851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363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91965" y="579679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3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91967" y="579679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3" y="0"/>
                </a:lnTo>
              </a:path>
            </a:pathLst>
          </a:custGeom>
          <a:ln w="9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91965" y="570514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3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91967" y="570514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3" y="0"/>
                </a:lnTo>
              </a:path>
            </a:pathLst>
          </a:custGeom>
          <a:ln w="95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47980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47980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79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96761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96761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7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82787" y="5916352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898" y="0"/>
                </a:lnTo>
              </a:path>
            </a:pathLst>
          </a:custGeom>
          <a:ln w="159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43957" y="5493038"/>
            <a:ext cx="196850" cy="91440"/>
          </a:xfrm>
          <a:custGeom>
            <a:avLst/>
            <a:gdLst/>
            <a:ahLst/>
            <a:cxnLst/>
            <a:rect l="l" t="t" r="r" b="b"/>
            <a:pathLst>
              <a:path w="196850" h="91439">
                <a:moveTo>
                  <a:pt x="12906" y="91319"/>
                </a:moveTo>
                <a:lnTo>
                  <a:pt x="0" y="91319"/>
                </a:lnTo>
                <a:lnTo>
                  <a:pt x="4510" y="75005"/>
                </a:lnTo>
                <a:lnTo>
                  <a:pt x="25560" y="36068"/>
                </a:lnTo>
                <a:lnTo>
                  <a:pt x="65296" y="6457"/>
                </a:lnTo>
                <a:lnTo>
                  <a:pt x="98342" y="0"/>
                </a:lnTo>
                <a:lnTo>
                  <a:pt x="109349" y="708"/>
                </a:lnTo>
                <a:lnTo>
                  <a:pt x="120412" y="2853"/>
                </a:lnTo>
                <a:lnTo>
                  <a:pt x="131374" y="6462"/>
                </a:lnTo>
                <a:lnTo>
                  <a:pt x="142079" y="11561"/>
                </a:lnTo>
                <a:lnTo>
                  <a:pt x="147864" y="15282"/>
                </a:lnTo>
                <a:lnTo>
                  <a:pt x="98342" y="15282"/>
                </a:lnTo>
                <a:lnTo>
                  <a:pt x="87968" y="15997"/>
                </a:lnTo>
                <a:lnTo>
                  <a:pt x="47706" y="33665"/>
                </a:lnTo>
                <a:lnTo>
                  <a:pt x="23565" y="63305"/>
                </a:lnTo>
                <a:lnTo>
                  <a:pt x="17579" y="76466"/>
                </a:lnTo>
                <a:lnTo>
                  <a:pt x="12906" y="91319"/>
                </a:lnTo>
                <a:close/>
              </a:path>
              <a:path w="196850" h="91439">
                <a:moveTo>
                  <a:pt x="196633" y="91319"/>
                </a:moveTo>
                <a:lnTo>
                  <a:pt x="183758" y="91319"/>
                </a:lnTo>
                <a:lnTo>
                  <a:pt x="179084" y="76466"/>
                </a:lnTo>
                <a:lnTo>
                  <a:pt x="173098" y="63305"/>
                </a:lnTo>
                <a:lnTo>
                  <a:pt x="148962" y="33665"/>
                </a:lnTo>
                <a:lnTo>
                  <a:pt x="108713" y="15997"/>
                </a:lnTo>
                <a:lnTo>
                  <a:pt x="98342" y="15282"/>
                </a:lnTo>
                <a:lnTo>
                  <a:pt x="147864" y="15282"/>
                </a:lnTo>
                <a:lnTo>
                  <a:pt x="179188" y="47421"/>
                </a:lnTo>
                <a:lnTo>
                  <a:pt x="192121" y="75012"/>
                </a:lnTo>
                <a:lnTo>
                  <a:pt x="196633" y="91319"/>
                </a:lnTo>
                <a:close/>
              </a:path>
            </a:pathLst>
          </a:custGeom>
          <a:solidFill>
            <a:srgbClr val="422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53650" y="5470960"/>
            <a:ext cx="42545" cy="55244"/>
          </a:xfrm>
          <a:custGeom>
            <a:avLst/>
            <a:gdLst/>
            <a:ahLst/>
            <a:cxnLst/>
            <a:rect l="l" t="t" r="r" b="b"/>
            <a:pathLst>
              <a:path w="42545" h="55245">
                <a:moveTo>
                  <a:pt x="26609" y="54750"/>
                </a:moveTo>
                <a:lnTo>
                  <a:pt x="0" y="19216"/>
                </a:lnTo>
                <a:lnTo>
                  <a:pt x="5223" y="13895"/>
                </a:lnTo>
                <a:lnTo>
                  <a:pt x="10677" y="8911"/>
                </a:lnTo>
                <a:lnTo>
                  <a:pt x="16344" y="4276"/>
                </a:lnTo>
                <a:lnTo>
                  <a:pt x="22208" y="0"/>
                </a:lnTo>
                <a:lnTo>
                  <a:pt x="42024" y="41418"/>
                </a:lnTo>
                <a:lnTo>
                  <a:pt x="36524" y="45198"/>
                </a:lnTo>
                <a:lnTo>
                  <a:pt x="31339" y="49669"/>
                </a:lnTo>
                <a:lnTo>
                  <a:pt x="26609" y="54750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27674" y="5450191"/>
            <a:ext cx="27940" cy="48895"/>
          </a:xfrm>
          <a:custGeom>
            <a:avLst/>
            <a:gdLst/>
            <a:ahLst/>
            <a:cxnLst/>
            <a:rect l="l" t="t" r="r" b="b"/>
            <a:pathLst>
              <a:path w="27940" h="48895">
                <a:moveTo>
                  <a:pt x="4098" y="48295"/>
                </a:moveTo>
                <a:lnTo>
                  <a:pt x="0" y="822"/>
                </a:lnTo>
                <a:lnTo>
                  <a:pt x="6831" y="196"/>
                </a:lnTo>
                <a:lnTo>
                  <a:pt x="13689" y="0"/>
                </a:lnTo>
                <a:lnTo>
                  <a:pt x="20550" y="233"/>
                </a:lnTo>
                <a:lnTo>
                  <a:pt x="27393" y="900"/>
                </a:lnTo>
                <a:lnTo>
                  <a:pt x="23192" y="47519"/>
                </a:lnTo>
                <a:lnTo>
                  <a:pt x="10423" y="47519"/>
                </a:lnTo>
                <a:lnTo>
                  <a:pt x="4098" y="48295"/>
                </a:lnTo>
                <a:close/>
              </a:path>
              <a:path w="27940" h="48895">
                <a:moveTo>
                  <a:pt x="23117" y="48349"/>
                </a:moveTo>
                <a:lnTo>
                  <a:pt x="16807" y="47542"/>
                </a:lnTo>
                <a:lnTo>
                  <a:pt x="10423" y="47519"/>
                </a:lnTo>
                <a:lnTo>
                  <a:pt x="23192" y="47519"/>
                </a:lnTo>
                <a:lnTo>
                  <a:pt x="23117" y="48349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86762" y="5471455"/>
            <a:ext cx="42545" cy="55244"/>
          </a:xfrm>
          <a:custGeom>
            <a:avLst/>
            <a:gdLst/>
            <a:ahLst/>
            <a:cxnLst/>
            <a:rect l="l" t="t" r="r" b="b"/>
            <a:pathLst>
              <a:path w="42545" h="55245">
                <a:moveTo>
                  <a:pt x="15392" y="54723"/>
                </a:moveTo>
                <a:lnTo>
                  <a:pt x="10672" y="49619"/>
                </a:lnTo>
                <a:lnTo>
                  <a:pt x="5513" y="45070"/>
                </a:lnTo>
                <a:lnTo>
                  <a:pt x="0" y="41252"/>
                </a:lnTo>
                <a:lnTo>
                  <a:pt x="20041" y="0"/>
                </a:lnTo>
                <a:lnTo>
                  <a:pt x="25872" y="4299"/>
                </a:lnTo>
                <a:lnTo>
                  <a:pt x="31503" y="8967"/>
                </a:lnTo>
                <a:lnTo>
                  <a:pt x="36924" y="13982"/>
                </a:lnTo>
                <a:lnTo>
                  <a:pt x="42124" y="19324"/>
                </a:lnTo>
                <a:lnTo>
                  <a:pt x="15392" y="54723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69290" y="5602747"/>
            <a:ext cx="142240" cy="288925"/>
          </a:xfrm>
          <a:custGeom>
            <a:avLst/>
            <a:gdLst/>
            <a:ahLst/>
            <a:cxnLst/>
            <a:rect l="l" t="t" r="r" b="b"/>
            <a:pathLst>
              <a:path w="142240" h="288925">
                <a:moveTo>
                  <a:pt x="141830" y="288609"/>
                </a:moveTo>
                <a:lnTo>
                  <a:pt x="0" y="288609"/>
                </a:lnTo>
                <a:lnTo>
                  <a:pt x="0" y="7963"/>
                </a:lnTo>
                <a:lnTo>
                  <a:pt x="38568" y="1592"/>
                </a:lnTo>
                <a:lnTo>
                  <a:pt x="64441" y="0"/>
                </a:lnTo>
                <a:lnTo>
                  <a:pt x="77391" y="0"/>
                </a:lnTo>
                <a:lnTo>
                  <a:pt x="116163" y="3185"/>
                </a:lnTo>
                <a:lnTo>
                  <a:pt x="141830" y="7963"/>
                </a:lnTo>
                <a:lnTo>
                  <a:pt x="141830" y="288609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61109" y="5610711"/>
            <a:ext cx="52705" cy="276225"/>
          </a:xfrm>
          <a:custGeom>
            <a:avLst/>
            <a:gdLst/>
            <a:ahLst/>
            <a:cxnLst/>
            <a:rect l="l" t="t" r="r" b="b"/>
            <a:pathLst>
              <a:path w="52704" h="276225">
                <a:moveTo>
                  <a:pt x="30449" y="275657"/>
                </a:moveTo>
                <a:lnTo>
                  <a:pt x="0" y="272143"/>
                </a:lnTo>
                <a:lnTo>
                  <a:pt x="4149" y="0"/>
                </a:lnTo>
                <a:lnTo>
                  <a:pt x="52319" y="2853"/>
                </a:lnTo>
                <a:lnTo>
                  <a:pt x="30449" y="275657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72492" y="5609825"/>
            <a:ext cx="51435" cy="274955"/>
          </a:xfrm>
          <a:custGeom>
            <a:avLst/>
            <a:gdLst/>
            <a:ahLst/>
            <a:cxnLst/>
            <a:rect l="l" t="t" r="r" b="b"/>
            <a:pathLst>
              <a:path w="51434" h="274954">
                <a:moveTo>
                  <a:pt x="20332" y="274499"/>
                </a:moveTo>
                <a:lnTo>
                  <a:pt x="0" y="3401"/>
                </a:lnTo>
                <a:lnTo>
                  <a:pt x="48137" y="0"/>
                </a:lnTo>
                <a:lnTo>
                  <a:pt x="50913" y="274058"/>
                </a:lnTo>
                <a:lnTo>
                  <a:pt x="20332" y="274499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69291" y="5610710"/>
            <a:ext cx="139065" cy="36195"/>
          </a:xfrm>
          <a:custGeom>
            <a:avLst/>
            <a:gdLst/>
            <a:ahLst/>
            <a:cxnLst/>
            <a:rect l="l" t="t" r="r" b="b"/>
            <a:pathLst>
              <a:path w="139065" h="36195">
                <a:moveTo>
                  <a:pt x="105725" y="36182"/>
                </a:moveTo>
                <a:lnTo>
                  <a:pt x="41466" y="36182"/>
                </a:lnTo>
                <a:lnTo>
                  <a:pt x="44136" y="2853"/>
                </a:lnTo>
                <a:lnTo>
                  <a:pt x="0" y="239"/>
                </a:lnTo>
                <a:lnTo>
                  <a:pt x="0" y="0"/>
                </a:lnTo>
                <a:lnTo>
                  <a:pt x="138835" y="0"/>
                </a:lnTo>
                <a:lnTo>
                  <a:pt x="103201" y="2517"/>
                </a:lnTo>
                <a:lnTo>
                  <a:pt x="105725" y="3618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69291" y="5610949"/>
            <a:ext cx="44450" cy="36195"/>
          </a:xfrm>
          <a:custGeom>
            <a:avLst/>
            <a:gdLst/>
            <a:ahLst/>
            <a:cxnLst/>
            <a:rect l="l" t="t" r="r" b="b"/>
            <a:pathLst>
              <a:path w="44450" h="36195">
                <a:moveTo>
                  <a:pt x="41466" y="35943"/>
                </a:moveTo>
                <a:lnTo>
                  <a:pt x="0" y="35943"/>
                </a:lnTo>
                <a:lnTo>
                  <a:pt x="0" y="0"/>
                </a:lnTo>
                <a:lnTo>
                  <a:pt x="44136" y="2613"/>
                </a:lnTo>
                <a:lnTo>
                  <a:pt x="41466" y="35943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72491" y="5610710"/>
            <a:ext cx="41275" cy="36195"/>
          </a:xfrm>
          <a:custGeom>
            <a:avLst/>
            <a:gdLst/>
            <a:ahLst/>
            <a:cxnLst/>
            <a:rect l="l" t="t" r="r" b="b"/>
            <a:pathLst>
              <a:path w="41275" h="36195">
                <a:moveTo>
                  <a:pt x="41138" y="36182"/>
                </a:moveTo>
                <a:lnTo>
                  <a:pt x="2524" y="36182"/>
                </a:lnTo>
                <a:lnTo>
                  <a:pt x="0" y="2517"/>
                </a:lnTo>
                <a:lnTo>
                  <a:pt x="35634" y="0"/>
                </a:lnTo>
                <a:lnTo>
                  <a:pt x="41138" y="0"/>
                </a:lnTo>
                <a:lnTo>
                  <a:pt x="41138" y="3618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51804" y="561132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07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61109" y="5622394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453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51804" y="589092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07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19305" y="5621851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363"/>
                </a:lnTo>
              </a:path>
            </a:pathLst>
          </a:custGeom>
          <a:ln w="186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61109" y="579679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61109" y="579679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7" y="0"/>
                </a:lnTo>
              </a:path>
            </a:pathLst>
          </a:custGeom>
          <a:ln w="9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61109" y="570514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61109" y="570514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7" y="0"/>
                </a:lnTo>
              </a:path>
            </a:pathLst>
          </a:custGeom>
          <a:ln w="95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17123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17126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79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65909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65903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7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51936" y="5916352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895" y="0"/>
                </a:lnTo>
              </a:path>
            </a:pathLst>
          </a:custGeom>
          <a:ln w="159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00147" y="6074835"/>
            <a:ext cx="142240" cy="234315"/>
          </a:xfrm>
          <a:custGeom>
            <a:avLst/>
            <a:gdLst/>
            <a:ahLst/>
            <a:cxnLst/>
            <a:rect l="l" t="t" r="r" b="b"/>
            <a:pathLst>
              <a:path w="142240" h="234314">
                <a:moveTo>
                  <a:pt x="141834" y="233813"/>
                </a:moveTo>
                <a:lnTo>
                  <a:pt x="0" y="233813"/>
                </a:lnTo>
                <a:lnTo>
                  <a:pt x="0" y="7960"/>
                </a:lnTo>
                <a:lnTo>
                  <a:pt x="38567" y="1592"/>
                </a:lnTo>
                <a:lnTo>
                  <a:pt x="64440" y="0"/>
                </a:lnTo>
                <a:lnTo>
                  <a:pt x="77391" y="0"/>
                </a:lnTo>
                <a:lnTo>
                  <a:pt x="116164" y="3184"/>
                </a:lnTo>
                <a:lnTo>
                  <a:pt x="141834" y="7960"/>
                </a:lnTo>
                <a:lnTo>
                  <a:pt x="141834" y="2338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91966" y="6082797"/>
            <a:ext cx="52705" cy="222250"/>
          </a:xfrm>
          <a:custGeom>
            <a:avLst/>
            <a:gdLst/>
            <a:ahLst/>
            <a:cxnLst/>
            <a:rect l="l" t="t" r="r" b="b"/>
            <a:pathLst>
              <a:path w="52704" h="222250">
                <a:moveTo>
                  <a:pt x="30446" y="221848"/>
                </a:moveTo>
                <a:lnTo>
                  <a:pt x="0" y="219018"/>
                </a:lnTo>
                <a:lnTo>
                  <a:pt x="4152" y="0"/>
                </a:lnTo>
                <a:lnTo>
                  <a:pt x="52316" y="2297"/>
                </a:lnTo>
                <a:lnTo>
                  <a:pt x="30446" y="22184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303347" y="6082081"/>
            <a:ext cx="51435" cy="220979"/>
          </a:xfrm>
          <a:custGeom>
            <a:avLst/>
            <a:gdLst/>
            <a:ahLst/>
            <a:cxnLst/>
            <a:rect l="l" t="t" r="r" b="b"/>
            <a:pathLst>
              <a:path w="51435" h="220979">
                <a:moveTo>
                  <a:pt x="20328" y="220918"/>
                </a:moveTo>
                <a:lnTo>
                  <a:pt x="0" y="2733"/>
                </a:lnTo>
                <a:lnTo>
                  <a:pt x="48134" y="0"/>
                </a:lnTo>
                <a:lnTo>
                  <a:pt x="50913" y="220562"/>
                </a:lnTo>
                <a:lnTo>
                  <a:pt x="20328" y="22091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00148" y="6082796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5" h="29210">
                <a:moveTo>
                  <a:pt x="105722" y="29116"/>
                </a:moveTo>
                <a:lnTo>
                  <a:pt x="41463" y="29116"/>
                </a:lnTo>
                <a:lnTo>
                  <a:pt x="44133" y="2297"/>
                </a:lnTo>
                <a:lnTo>
                  <a:pt x="0" y="193"/>
                </a:lnTo>
                <a:lnTo>
                  <a:pt x="0" y="0"/>
                </a:lnTo>
                <a:lnTo>
                  <a:pt x="138742" y="0"/>
                </a:lnTo>
                <a:lnTo>
                  <a:pt x="103198" y="2019"/>
                </a:lnTo>
                <a:lnTo>
                  <a:pt x="105722" y="29116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00149" y="6082988"/>
            <a:ext cx="44450" cy="29209"/>
          </a:xfrm>
          <a:custGeom>
            <a:avLst/>
            <a:gdLst/>
            <a:ahLst/>
            <a:cxnLst/>
            <a:rect l="l" t="t" r="r" b="b"/>
            <a:pathLst>
              <a:path w="44450" h="29210">
                <a:moveTo>
                  <a:pt x="41463" y="28923"/>
                </a:moveTo>
                <a:lnTo>
                  <a:pt x="0" y="28923"/>
                </a:lnTo>
                <a:lnTo>
                  <a:pt x="0" y="0"/>
                </a:lnTo>
                <a:lnTo>
                  <a:pt x="44133" y="2104"/>
                </a:lnTo>
                <a:lnTo>
                  <a:pt x="41463" y="28923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303348" y="6082796"/>
            <a:ext cx="41275" cy="29209"/>
          </a:xfrm>
          <a:custGeom>
            <a:avLst/>
            <a:gdLst/>
            <a:ahLst/>
            <a:cxnLst/>
            <a:rect l="l" t="t" r="r" b="b"/>
            <a:pathLst>
              <a:path w="41275" h="29210">
                <a:moveTo>
                  <a:pt x="41141" y="29116"/>
                </a:moveTo>
                <a:lnTo>
                  <a:pt x="2524" y="29116"/>
                </a:lnTo>
                <a:lnTo>
                  <a:pt x="0" y="2019"/>
                </a:lnTo>
                <a:lnTo>
                  <a:pt x="35540" y="0"/>
                </a:lnTo>
                <a:lnTo>
                  <a:pt x="41141" y="0"/>
                </a:lnTo>
                <a:lnTo>
                  <a:pt x="41141" y="2911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82658" y="608331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07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91963" y="609439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471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82658" y="6297864"/>
            <a:ext cx="177165" cy="22225"/>
          </a:xfrm>
          <a:custGeom>
            <a:avLst/>
            <a:gdLst/>
            <a:ahLst/>
            <a:cxnLst/>
            <a:rect l="l" t="t" r="r" b="b"/>
            <a:pathLst>
              <a:path w="177165" h="22225">
                <a:moveTo>
                  <a:pt x="0" y="22146"/>
                </a:moveTo>
                <a:lnTo>
                  <a:pt x="176807" y="22146"/>
                </a:lnTo>
                <a:lnTo>
                  <a:pt x="176807" y="0"/>
                </a:lnTo>
                <a:lnTo>
                  <a:pt x="0" y="0"/>
                </a:lnTo>
                <a:lnTo>
                  <a:pt x="0" y="2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50160" y="6093935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570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91965" y="623255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3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91967" y="623255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3" y="0"/>
                </a:lnTo>
              </a:path>
            </a:pathLst>
          </a:custGeom>
          <a:ln w="95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91965" y="615878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3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91967" y="615879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3" y="0"/>
                </a:lnTo>
              </a:path>
            </a:pathLst>
          </a:custGeom>
          <a:ln w="95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47980" y="6082080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57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47980" y="6082077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570"/>
                </a:lnTo>
              </a:path>
            </a:pathLst>
          </a:custGeom>
          <a:ln w="79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96761" y="6082080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57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96761" y="6082077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570"/>
                </a:lnTo>
              </a:path>
            </a:pathLst>
          </a:custGeom>
          <a:ln w="7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82787" y="6322351"/>
            <a:ext cx="180975" cy="13335"/>
          </a:xfrm>
          <a:custGeom>
            <a:avLst/>
            <a:gdLst/>
            <a:ahLst/>
            <a:cxnLst/>
            <a:rect l="l" t="t" r="r" b="b"/>
            <a:pathLst>
              <a:path w="180975" h="13335">
                <a:moveTo>
                  <a:pt x="0" y="12834"/>
                </a:moveTo>
                <a:lnTo>
                  <a:pt x="180898" y="12834"/>
                </a:lnTo>
                <a:lnTo>
                  <a:pt x="180898" y="0"/>
                </a:lnTo>
                <a:lnTo>
                  <a:pt x="0" y="0"/>
                </a:lnTo>
                <a:lnTo>
                  <a:pt x="0" y="12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69290" y="6074835"/>
            <a:ext cx="142240" cy="234315"/>
          </a:xfrm>
          <a:custGeom>
            <a:avLst/>
            <a:gdLst/>
            <a:ahLst/>
            <a:cxnLst/>
            <a:rect l="l" t="t" r="r" b="b"/>
            <a:pathLst>
              <a:path w="142240" h="234314">
                <a:moveTo>
                  <a:pt x="141830" y="233813"/>
                </a:moveTo>
                <a:lnTo>
                  <a:pt x="0" y="233813"/>
                </a:lnTo>
                <a:lnTo>
                  <a:pt x="0" y="7960"/>
                </a:lnTo>
                <a:lnTo>
                  <a:pt x="38568" y="1592"/>
                </a:lnTo>
                <a:lnTo>
                  <a:pt x="64441" y="0"/>
                </a:lnTo>
                <a:lnTo>
                  <a:pt x="77391" y="0"/>
                </a:lnTo>
                <a:lnTo>
                  <a:pt x="116163" y="3184"/>
                </a:lnTo>
                <a:lnTo>
                  <a:pt x="141830" y="7960"/>
                </a:lnTo>
                <a:lnTo>
                  <a:pt x="141830" y="2338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61109" y="6082797"/>
            <a:ext cx="52705" cy="222250"/>
          </a:xfrm>
          <a:custGeom>
            <a:avLst/>
            <a:gdLst/>
            <a:ahLst/>
            <a:cxnLst/>
            <a:rect l="l" t="t" r="r" b="b"/>
            <a:pathLst>
              <a:path w="52704" h="222250">
                <a:moveTo>
                  <a:pt x="30449" y="221848"/>
                </a:moveTo>
                <a:lnTo>
                  <a:pt x="0" y="219018"/>
                </a:lnTo>
                <a:lnTo>
                  <a:pt x="4149" y="0"/>
                </a:lnTo>
                <a:lnTo>
                  <a:pt x="52319" y="2297"/>
                </a:lnTo>
                <a:lnTo>
                  <a:pt x="30449" y="22184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72492" y="6082081"/>
            <a:ext cx="51435" cy="220979"/>
          </a:xfrm>
          <a:custGeom>
            <a:avLst/>
            <a:gdLst/>
            <a:ahLst/>
            <a:cxnLst/>
            <a:rect l="l" t="t" r="r" b="b"/>
            <a:pathLst>
              <a:path w="51434" h="220979">
                <a:moveTo>
                  <a:pt x="20332" y="220918"/>
                </a:moveTo>
                <a:lnTo>
                  <a:pt x="0" y="2733"/>
                </a:lnTo>
                <a:lnTo>
                  <a:pt x="48137" y="0"/>
                </a:lnTo>
                <a:lnTo>
                  <a:pt x="50913" y="220562"/>
                </a:lnTo>
                <a:lnTo>
                  <a:pt x="20332" y="22091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69291" y="6082796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5" h="29210">
                <a:moveTo>
                  <a:pt x="105725" y="29116"/>
                </a:moveTo>
                <a:lnTo>
                  <a:pt x="41466" y="29116"/>
                </a:lnTo>
                <a:lnTo>
                  <a:pt x="44136" y="2297"/>
                </a:lnTo>
                <a:lnTo>
                  <a:pt x="0" y="193"/>
                </a:lnTo>
                <a:lnTo>
                  <a:pt x="0" y="0"/>
                </a:lnTo>
                <a:lnTo>
                  <a:pt x="138745" y="0"/>
                </a:lnTo>
                <a:lnTo>
                  <a:pt x="103198" y="2019"/>
                </a:lnTo>
                <a:lnTo>
                  <a:pt x="105725" y="29116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69291" y="6082988"/>
            <a:ext cx="44450" cy="29209"/>
          </a:xfrm>
          <a:custGeom>
            <a:avLst/>
            <a:gdLst/>
            <a:ahLst/>
            <a:cxnLst/>
            <a:rect l="l" t="t" r="r" b="b"/>
            <a:pathLst>
              <a:path w="44450" h="29210">
                <a:moveTo>
                  <a:pt x="41466" y="28923"/>
                </a:moveTo>
                <a:lnTo>
                  <a:pt x="0" y="28923"/>
                </a:lnTo>
                <a:lnTo>
                  <a:pt x="0" y="0"/>
                </a:lnTo>
                <a:lnTo>
                  <a:pt x="44136" y="2104"/>
                </a:lnTo>
                <a:lnTo>
                  <a:pt x="41466" y="28923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72491" y="6082796"/>
            <a:ext cx="41275" cy="29209"/>
          </a:xfrm>
          <a:custGeom>
            <a:avLst/>
            <a:gdLst/>
            <a:ahLst/>
            <a:cxnLst/>
            <a:rect l="l" t="t" r="r" b="b"/>
            <a:pathLst>
              <a:path w="41275" h="29210">
                <a:moveTo>
                  <a:pt x="41138" y="29116"/>
                </a:moveTo>
                <a:lnTo>
                  <a:pt x="2524" y="29116"/>
                </a:lnTo>
                <a:lnTo>
                  <a:pt x="0" y="2019"/>
                </a:lnTo>
                <a:lnTo>
                  <a:pt x="35543" y="0"/>
                </a:lnTo>
                <a:lnTo>
                  <a:pt x="41138" y="0"/>
                </a:lnTo>
                <a:lnTo>
                  <a:pt x="41138" y="2911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51804" y="608331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07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61109" y="609439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471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51804" y="6297864"/>
            <a:ext cx="177165" cy="22225"/>
          </a:xfrm>
          <a:custGeom>
            <a:avLst/>
            <a:gdLst/>
            <a:ahLst/>
            <a:cxnLst/>
            <a:rect l="l" t="t" r="r" b="b"/>
            <a:pathLst>
              <a:path w="177165" h="22225">
                <a:moveTo>
                  <a:pt x="0" y="22146"/>
                </a:moveTo>
                <a:lnTo>
                  <a:pt x="176807" y="22146"/>
                </a:lnTo>
                <a:lnTo>
                  <a:pt x="176807" y="0"/>
                </a:lnTo>
                <a:lnTo>
                  <a:pt x="0" y="0"/>
                </a:lnTo>
                <a:lnTo>
                  <a:pt x="0" y="2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19305" y="6093935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570"/>
                </a:lnTo>
              </a:path>
            </a:pathLst>
          </a:custGeom>
          <a:ln w="186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61109" y="623255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61109" y="623255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7" y="0"/>
                </a:lnTo>
              </a:path>
            </a:pathLst>
          </a:custGeom>
          <a:ln w="95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61109" y="615878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61109" y="615879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97" y="0"/>
                </a:lnTo>
              </a:path>
            </a:pathLst>
          </a:custGeom>
          <a:ln w="95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17123" y="6082080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57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17126" y="6082077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570"/>
                </a:lnTo>
              </a:path>
            </a:pathLst>
          </a:custGeom>
          <a:ln w="79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65909" y="6082080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57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65903" y="6082077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570"/>
                </a:lnTo>
              </a:path>
            </a:pathLst>
          </a:custGeom>
          <a:ln w="7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51936" y="6322351"/>
            <a:ext cx="180975" cy="13335"/>
          </a:xfrm>
          <a:custGeom>
            <a:avLst/>
            <a:gdLst/>
            <a:ahLst/>
            <a:cxnLst/>
            <a:rect l="l" t="t" r="r" b="b"/>
            <a:pathLst>
              <a:path w="180975" h="13335">
                <a:moveTo>
                  <a:pt x="0" y="12834"/>
                </a:moveTo>
                <a:lnTo>
                  <a:pt x="180895" y="12834"/>
                </a:lnTo>
                <a:lnTo>
                  <a:pt x="180895" y="0"/>
                </a:lnTo>
                <a:lnTo>
                  <a:pt x="0" y="0"/>
                </a:lnTo>
                <a:lnTo>
                  <a:pt x="0" y="12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95680" y="5493038"/>
            <a:ext cx="196850" cy="91440"/>
          </a:xfrm>
          <a:custGeom>
            <a:avLst/>
            <a:gdLst/>
            <a:ahLst/>
            <a:cxnLst/>
            <a:rect l="l" t="t" r="r" b="b"/>
            <a:pathLst>
              <a:path w="196850" h="91439">
                <a:moveTo>
                  <a:pt x="12906" y="91319"/>
                </a:moveTo>
                <a:lnTo>
                  <a:pt x="0" y="91319"/>
                </a:lnTo>
                <a:lnTo>
                  <a:pt x="4512" y="75005"/>
                </a:lnTo>
                <a:lnTo>
                  <a:pt x="25564" y="36068"/>
                </a:lnTo>
                <a:lnTo>
                  <a:pt x="65298" y="6457"/>
                </a:lnTo>
                <a:lnTo>
                  <a:pt x="98342" y="0"/>
                </a:lnTo>
                <a:lnTo>
                  <a:pt x="109350" y="708"/>
                </a:lnTo>
                <a:lnTo>
                  <a:pt x="120413" y="2853"/>
                </a:lnTo>
                <a:lnTo>
                  <a:pt x="131376" y="6462"/>
                </a:lnTo>
                <a:lnTo>
                  <a:pt x="142081" y="11561"/>
                </a:lnTo>
                <a:lnTo>
                  <a:pt x="147866" y="15282"/>
                </a:lnTo>
                <a:lnTo>
                  <a:pt x="98342" y="15282"/>
                </a:lnTo>
                <a:lnTo>
                  <a:pt x="87969" y="15997"/>
                </a:lnTo>
                <a:lnTo>
                  <a:pt x="47707" y="33665"/>
                </a:lnTo>
                <a:lnTo>
                  <a:pt x="23565" y="63305"/>
                </a:lnTo>
                <a:lnTo>
                  <a:pt x="17579" y="76466"/>
                </a:lnTo>
                <a:lnTo>
                  <a:pt x="12906" y="91319"/>
                </a:lnTo>
                <a:close/>
              </a:path>
              <a:path w="196850" h="91439">
                <a:moveTo>
                  <a:pt x="196633" y="91319"/>
                </a:moveTo>
                <a:lnTo>
                  <a:pt x="183765" y="91319"/>
                </a:lnTo>
                <a:lnTo>
                  <a:pt x="179090" y="76466"/>
                </a:lnTo>
                <a:lnTo>
                  <a:pt x="173103" y="63305"/>
                </a:lnTo>
                <a:lnTo>
                  <a:pt x="148967" y="33665"/>
                </a:lnTo>
                <a:lnTo>
                  <a:pt x="108714" y="15997"/>
                </a:lnTo>
                <a:lnTo>
                  <a:pt x="98342" y="15282"/>
                </a:lnTo>
                <a:lnTo>
                  <a:pt x="147866" y="15282"/>
                </a:lnTo>
                <a:lnTo>
                  <a:pt x="179189" y="47421"/>
                </a:lnTo>
                <a:lnTo>
                  <a:pt x="192121" y="75012"/>
                </a:lnTo>
                <a:lnTo>
                  <a:pt x="196633" y="91319"/>
                </a:lnTo>
                <a:close/>
              </a:path>
            </a:pathLst>
          </a:custGeom>
          <a:solidFill>
            <a:srgbClr val="422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05375" y="5470960"/>
            <a:ext cx="42545" cy="55244"/>
          </a:xfrm>
          <a:custGeom>
            <a:avLst/>
            <a:gdLst/>
            <a:ahLst/>
            <a:cxnLst/>
            <a:rect l="l" t="t" r="r" b="b"/>
            <a:pathLst>
              <a:path w="42545" h="55245">
                <a:moveTo>
                  <a:pt x="26609" y="54750"/>
                </a:moveTo>
                <a:lnTo>
                  <a:pt x="0" y="19216"/>
                </a:lnTo>
                <a:lnTo>
                  <a:pt x="5223" y="13895"/>
                </a:lnTo>
                <a:lnTo>
                  <a:pt x="10677" y="8911"/>
                </a:lnTo>
                <a:lnTo>
                  <a:pt x="16344" y="4276"/>
                </a:lnTo>
                <a:lnTo>
                  <a:pt x="22208" y="0"/>
                </a:lnTo>
                <a:lnTo>
                  <a:pt x="42027" y="41418"/>
                </a:lnTo>
                <a:lnTo>
                  <a:pt x="36524" y="45198"/>
                </a:lnTo>
                <a:lnTo>
                  <a:pt x="31342" y="49669"/>
                </a:lnTo>
                <a:lnTo>
                  <a:pt x="26609" y="54750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79397" y="5450191"/>
            <a:ext cx="27940" cy="48895"/>
          </a:xfrm>
          <a:custGeom>
            <a:avLst/>
            <a:gdLst/>
            <a:ahLst/>
            <a:cxnLst/>
            <a:rect l="l" t="t" r="r" b="b"/>
            <a:pathLst>
              <a:path w="27940" h="48895">
                <a:moveTo>
                  <a:pt x="4098" y="48295"/>
                </a:moveTo>
                <a:lnTo>
                  <a:pt x="0" y="822"/>
                </a:lnTo>
                <a:lnTo>
                  <a:pt x="6834" y="196"/>
                </a:lnTo>
                <a:lnTo>
                  <a:pt x="13691" y="0"/>
                </a:lnTo>
                <a:lnTo>
                  <a:pt x="20551" y="233"/>
                </a:lnTo>
                <a:lnTo>
                  <a:pt x="27393" y="900"/>
                </a:lnTo>
                <a:lnTo>
                  <a:pt x="23198" y="47519"/>
                </a:lnTo>
                <a:lnTo>
                  <a:pt x="10427" y="47519"/>
                </a:lnTo>
                <a:lnTo>
                  <a:pt x="4098" y="48295"/>
                </a:lnTo>
                <a:close/>
              </a:path>
              <a:path w="27940" h="48895">
                <a:moveTo>
                  <a:pt x="23124" y="48349"/>
                </a:moveTo>
                <a:lnTo>
                  <a:pt x="16814" y="47542"/>
                </a:lnTo>
                <a:lnTo>
                  <a:pt x="10427" y="47519"/>
                </a:lnTo>
                <a:lnTo>
                  <a:pt x="23198" y="47519"/>
                </a:lnTo>
                <a:lnTo>
                  <a:pt x="23124" y="48349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38490" y="5471455"/>
            <a:ext cx="42545" cy="55244"/>
          </a:xfrm>
          <a:custGeom>
            <a:avLst/>
            <a:gdLst/>
            <a:ahLst/>
            <a:cxnLst/>
            <a:rect l="l" t="t" r="r" b="b"/>
            <a:pathLst>
              <a:path w="42544" h="55245">
                <a:moveTo>
                  <a:pt x="15392" y="54723"/>
                </a:moveTo>
                <a:lnTo>
                  <a:pt x="10672" y="49619"/>
                </a:lnTo>
                <a:lnTo>
                  <a:pt x="5510" y="45070"/>
                </a:lnTo>
                <a:lnTo>
                  <a:pt x="0" y="41252"/>
                </a:lnTo>
                <a:lnTo>
                  <a:pt x="20041" y="0"/>
                </a:lnTo>
                <a:lnTo>
                  <a:pt x="25871" y="4299"/>
                </a:lnTo>
                <a:lnTo>
                  <a:pt x="31503" y="8967"/>
                </a:lnTo>
                <a:lnTo>
                  <a:pt x="36925" y="13982"/>
                </a:lnTo>
                <a:lnTo>
                  <a:pt x="42127" y="19324"/>
                </a:lnTo>
                <a:lnTo>
                  <a:pt x="15392" y="54723"/>
                </a:lnTo>
                <a:close/>
              </a:path>
            </a:pathLst>
          </a:custGeom>
          <a:solidFill>
            <a:srgbClr val="F7D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21018" y="5602747"/>
            <a:ext cx="142240" cy="288925"/>
          </a:xfrm>
          <a:custGeom>
            <a:avLst/>
            <a:gdLst/>
            <a:ahLst/>
            <a:cxnLst/>
            <a:rect l="l" t="t" r="r" b="b"/>
            <a:pathLst>
              <a:path w="142240" h="288925">
                <a:moveTo>
                  <a:pt x="141830" y="288609"/>
                </a:moveTo>
                <a:lnTo>
                  <a:pt x="0" y="288609"/>
                </a:lnTo>
                <a:lnTo>
                  <a:pt x="0" y="7963"/>
                </a:lnTo>
                <a:lnTo>
                  <a:pt x="38564" y="1592"/>
                </a:lnTo>
                <a:lnTo>
                  <a:pt x="64437" y="0"/>
                </a:lnTo>
                <a:lnTo>
                  <a:pt x="77388" y="0"/>
                </a:lnTo>
                <a:lnTo>
                  <a:pt x="116161" y="3185"/>
                </a:lnTo>
                <a:lnTo>
                  <a:pt x="141830" y="7963"/>
                </a:lnTo>
                <a:lnTo>
                  <a:pt x="141830" y="288609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12836" y="5610711"/>
            <a:ext cx="52705" cy="276225"/>
          </a:xfrm>
          <a:custGeom>
            <a:avLst/>
            <a:gdLst/>
            <a:ahLst/>
            <a:cxnLst/>
            <a:rect l="l" t="t" r="r" b="b"/>
            <a:pathLst>
              <a:path w="52704" h="276225">
                <a:moveTo>
                  <a:pt x="30446" y="275657"/>
                </a:moveTo>
                <a:lnTo>
                  <a:pt x="0" y="272143"/>
                </a:lnTo>
                <a:lnTo>
                  <a:pt x="4152" y="0"/>
                </a:lnTo>
                <a:lnTo>
                  <a:pt x="52316" y="2853"/>
                </a:lnTo>
                <a:lnTo>
                  <a:pt x="30446" y="275657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824217" y="5609825"/>
            <a:ext cx="51435" cy="274955"/>
          </a:xfrm>
          <a:custGeom>
            <a:avLst/>
            <a:gdLst/>
            <a:ahLst/>
            <a:cxnLst/>
            <a:rect l="l" t="t" r="r" b="b"/>
            <a:pathLst>
              <a:path w="51434" h="274954">
                <a:moveTo>
                  <a:pt x="20335" y="274499"/>
                </a:moveTo>
                <a:lnTo>
                  <a:pt x="0" y="3401"/>
                </a:lnTo>
                <a:lnTo>
                  <a:pt x="48134" y="0"/>
                </a:lnTo>
                <a:lnTo>
                  <a:pt x="50917" y="274058"/>
                </a:lnTo>
                <a:lnTo>
                  <a:pt x="20335" y="274499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21020" y="5610710"/>
            <a:ext cx="139065" cy="36195"/>
          </a:xfrm>
          <a:custGeom>
            <a:avLst/>
            <a:gdLst/>
            <a:ahLst/>
            <a:cxnLst/>
            <a:rect l="l" t="t" r="r" b="b"/>
            <a:pathLst>
              <a:path w="139065" h="36195">
                <a:moveTo>
                  <a:pt x="105722" y="36182"/>
                </a:moveTo>
                <a:lnTo>
                  <a:pt x="41460" y="36182"/>
                </a:lnTo>
                <a:lnTo>
                  <a:pt x="44133" y="2853"/>
                </a:lnTo>
                <a:lnTo>
                  <a:pt x="0" y="239"/>
                </a:lnTo>
                <a:lnTo>
                  <a:pt x="0" y="0"/>
                </a:lnTo>
                <a:lnTo>
                  <a:pt x="138829" y="0"/>
                </a:lnTo>
                <a:lnTo>
                  <a:pt x="103194" y="2517"/>
                </a:lnTo>
                <a:lnTo>
                  <a:pt x="105722" y="3618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21019" y="5610949"/>
            <a:ext cx="44450" cy="36195"/>
          </a:xfrm>
          <a:custGeom>
            <a:avLst/>
            <a:gdLst/>
            <a:ahLst/>
            <a:cxnLst/>
            <a:rect l="l" t="t" r="r" b="b"/>
            <a:pathLst>
              <a:path w="44450" h="36195">
                <a:moveTo>
                  <a:pt x="41460" y="35943"/>
                </a:moveTo>
                <a:lnTo>
                  <a:pt x="0" y="35943"/>
                </a:lnTo>
                <a:lnTo>
                  <a:pt x="0" y="0"/>
                </a:lnTo>
                <a:lnTo>
                  <a:pt x="44133" y="2613"/>
                </a:lnTo>
                <a:lnTo>
                  <a:pt x="41460" y="35943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24217" y="5610710"/>
            <a:ext cx="41275" cy="36195"/>
          </a:xfrm>
          <a:custGeom>
            <a:avLst/>
            <a:gdLst/>
            <a:ahLst/>
            <a:cxnLst/>
            <a:rect l="l" t="t" r="r" b="b"/>
            <a:pathLst>
              <a:path w="41275" h="36195">
                <a:moveTo>
                  <a:pt x="41141" y="36182"/>
                </a:moveTo>
                <a:lnTo>
                  <a:pt x="2524" y="36182"/>
                </a:lnTo>
                <a:lnTo>
                  <a:pt x="0" y="2517"/>
                </a:lnTo>
                <a:lnTo>
                  <a:pt x="35634" y="0"/>
                </a:lnTo>
                <a:lnTo>
                  <a:pt x="41141" y="0"/>
                </a:lnTo>
                <a:lnTo>
                  <a:pt x="41141" y="3618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03530" y="561132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07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12835" y="5622394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453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03530" y="589092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07" y="0"/>
                </a:lnTo>
              </a:path>
            </a:pathLst>
          </a:custGeom>
          <a:ln w="22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71032" y="5621851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363"/>
                </a:lnTo>
              </a:path>
            </a:pathLst>
          </a:custGeom>
          <a:ln w="18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12835" y="579679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12835" y="579679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0" y="0"/>
                </a:lnTo>
              </a:path>
            </a:pathLst>
          </a:custGeom>
          <a:ln w="9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12835" y="570514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12835" y="570514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0" y="0"/>
                </a:lnTo>
              </a:path>
            </a:pathLst>
          </a:custGeom>
          <a:ln w="95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68850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68850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7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817632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817631" y="560982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530"/>
                </a:lnTo>
              </a:path>
            </a:pathLst>
          </a:custGeom>
          <a:ln w="79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03659" y="5916352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895" y="0"/>
                </a:lnTo>
              </a:path>
            </a:pathLst>
          </a:custGeom>
          <a:ln w="159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9836" y="5576660"/>
            <a:ext cx="944244" cy="0"/>
          </a:xfrm>
          <a:custGeom>
            <a:avLst/>
            <a:gdLst/>
            <a:ahLst/>
            <a:cxnLst/>
            <a:rect l="l" t="t" r="r" b="b"/>
            <a:pathLst>
              <a:path w="944244">
                <a:moveTo>
                  <a:pt x="0" y="0"/>
                </a:moveTo>
                <a:lnTo>
                  <a:pt x="943991" y="0"/>
                </a:lnTo>
              </a:path>
            </a:pathLst>
          </a:custGeom>
          <a:ln w="34487">
            <a:solidFill>
              <a:srgbClr val="F7D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164101" y="4241162"/>
            <a:ext cx="230504" cy="112395"/>
          </a:xfrm>
          <a:custGeom>
            <a:avLst/>
            <a:gdLst/>
            <a:ahLst/>
            <a:cxnLst/>
            <a:rect l="l" t="t" r="r" b="b"/>
            <a:pathLst>
              <a:path w="230505" h="112395">
                <a:moveTo>
                  <a:pt x="0" y="0"/>
                </a:moveTo>
                <a:lnTo>
                  <a:pt x="230426" y="0"/>
                </a:lnTo>
                <a:lnTo>
                  <a:pt x="230426" y="112219"/>
                </a:lnTo>
                <a:lnTo>
                  <a:pt x="0" y="112219"/>
                </a:lnTo>
                <a:lnTo>
                  <a:pt x="0" y="0"/>
                </a:lnTo>
                <a:close/>
              </a:path>
            </a:pathLst>
          </a:custGeom>
          <a:solidFill>
            <a:srgbClr val="802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751480" y="4241162"/>
            <a:ext cx="244475" cy="112395"/>
          </a:xfrm>
          <a:custGeom>
            <a:avLst/>
            <a:gdLst/>
            <a:ahLst/>
            <a:cxnLst/>
            <a:rect l="l" t="t" r="r" b="b"/>
            <a:pathLst>
              <a:path w="244475" h="112395">
                <a:moveTo>
                  <a:pt x="0" y="0"/>
                </a:moveTo>
                <a:lnTo>
                  <a:pt x="243987" y="0"/>
                </a:lnTo>
                <a:lnTo>
                  <a:pt x="243987" y="112219"/>
                </a:lnTo>
                <a:lnTo>
                  <a:pt x="0" y="112219"/>
                </a:lnTo>
                <a:lnTo>
                  <a:pt x="0" y="0"/>
                </a:lnTo>
                <a:close/>
              </a:path>
            </a:pathLst>
          </a:custGeom>
          <a:solidFill>
            <a:srgbClr val="802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847624" y="4138695"/>
            <a:ext cx="452120" cy="112395"/>
          </a:xfrm>
          <a:custGeom>
            <a:avLst/>
            <a:gdLst/>
            <a:ahLst/>
            <a:cxnLst/>
            <a:rect l="l" t="t" r="r" b="b"/>
            <a:pathLst>
              <a:path w="452119" h="112395">
                <a:moveTo>
                  <a:pt x="451653" y="112223"/>
                </a:moveTo>
                <a:lnTo>
                  <a:pt x="0" y="112223"/>
                </a:lnTo>
                <a:lnTo>
                  <a:pt x="0" y="0"/>
                </a:lnTo>
                <a:lnTo>
                  <a:pt x="451653" y="0"/>
                </a:lnTo>
                <a:lnTo>
                  <a:pt x="451653" y="112223"/>
                </a:lnTo>
                <a:close/>
              </a:path>
            </a:pathLst>
          </a:custGeom>
          <a:solidFill>
            <a:srgbClr val="802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935568" y="4031151"/>
            <a:ext cx="276225" cy="161925"/>
          </a:xfrm>
          <a:custGeom>
            <a:avLst/>
            <a:gdLst/>
            <a:ahLst/>
            <a:cxnLst/>
            <a:rect l="l" t="t" r="r" b="b"/>
            <a:pathLst>
              <a:path w="276225" h="161925">
                <a:moveTo>
                  <a:pt x="275759" y="161680"/>
                </a:moveTo>
                <a:lnTo>
                  <a:pt x="0" y="161680"/>
                </a:lnTo>
                <a:lnTo>
                  <a:pt x="0" y="0"/>
                </a:lnTo>
                <a:lnTo>
                  <a:pt x="275759" y="0"/>
                </a:lnTo>
                <a:lnTo>
                  <a:pt x="275759" y="161680"/>
                </a:lnTo>
                <a:close/>
              </a:path>
            </a:pathLst>
          </a:custGeom>
          <a:solidFill>
            <a:srgbClr val="802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014797" y="3921831"/>
            <a:ext cx="117475" cy="112395"/>
          </a:xfrm>
          <a:custGeom>
            <a:avLst/>
            <a:gdLst/>
            <a:ahLst/>
            <a:cxnLst/>
            <a:rect l="l" t="t" r="r" b="b"/>
            <a:pathLst>
              <a:path w="117475" h="112395">
                <a:moveTo>
                  <a:pt x="117304" y="112219"/>
                </a:moveTo>
                <a:lnTo>
                  <a:pt x="0" y="112219"/>
                </a:lnTo>
                <a:lnTo>
                  <a:pt x="0" y="0"/>
                </a:lnTo>
                <a:lnTo>
                  <a:pt x="117304" y="0"/>
                </a:lnTo>
                <a:lnTo>
                  <a:pt x="117304" y="112219"/>
                </a:lnTo>
                <a:close/>
              </a:path>
            </a:pathLst>
          </a:custGeom>
          <a:solidFill>
            <a:srgbClr val="802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751480" y="4337474"/>
            <a:ext cx="643255" cy="1950085"/>
          </a:xfrm>
          <a:custGeom>
            <a:avLst/>
            <a:gdLst/>
            <a:ahLst/>
            <a:cxnLst/>
            <a:rect l="l" t="t" r="r" b="b"/>
            <a:pathLst>
              <a:path w="643255" h="1950085">
                <a:moveTo>
                  <a:pt x="643047" y="1949903"/>
                </a:moveTo>
                <a:lnTo>
                  <a:pt x="0" y="1949903"/>
                </a:lnTo>
                <a:lnTo>
                  <a:pt x="0" y="0"/>
                </a:lnTo>
                <a:lnTo>
                  <a:pt x="643047" y="0"/>
                </a:lnTo>
                <a:lnTo>
                  <a:pt x="643047" y="1949903"/>
                </a:lnTo>
                <a:close/>
              </a:path>
            </a:pathLst>
          </a:custGeom>
          <a:solidFill>
            <a:srgbClr val="802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751483" y="6285462"/>
            <a:ext cx="643255" cy="164465"/>
          </a:xfrm>
          <a:custGeom>
            <a:avLst/>
            <a:gdLst/>
            <a:ahLst/>
            <a:cxnLst/>
            <a:rect l="l" t="t" r="r" b="b"/>
            <a:pathLst>
              <a:path w="643255" h="164464">
                <a:moveTo>
                  <a:pt x="643044" y="164221"/>
                </a:moveTo>
                <a:lnTo>
                  <a:pt x="0" y="164221"/>
                </a:lnTo>
                <a:lnTo>
                  <a:pt x="0" y="0"/>
                </a:lnTo>
                <a:lnTo>
                  <a:pt x="643044" y="0"/>
                </a:lnTo>
                <a:lnTo>
                  <a:pt x="643044" y="164221"/>
                </a:lnTo>
                <a:close/>
              </a:path>
            </a:pathLst>
          </a:custGeom>
          <a:solidFill>
            <a:srgbClr val="5E1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003570" y="391485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69">
                <a:moveTo>
                  <a:pt x="0" y="0"/>
                </a:moveTo>
                <a:lnTo>
                  <a:pt x="140808" y="0"/>
                </a:lnTo>
              </a:path>
            </a:pathLst>
          </a:custGeom>
          <a:ln w="18934">
            <a:solidFill>
              <a:srgbClr val="EDD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926127" y="402211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99764" y="0"/>
                </a:lnTo>
              </a:path>
            </a:pathLst>
          </a:custGeom>
          <a:ln w="18938">
            <a:solidFill>
              <a:srgbClr val="EDD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118324" y="402211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99761" y="0"/>
                </a:lnTo>
              </a:path>
            </a:pathLst>
          </a:custGeom>
          <a:ln w="18938">
            <a:solidFill>
              <a:srgbClr val="EDD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1842271" y="4136836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99761" y="0"/>
                </a:lnTo>
              </a:path>
            </a:pathLst>
          </a:custGeom>
          <a:ln w="18938">
            <a:solidFill>
              <a:srgbClr val="EDD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204159" y="4139431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99764" y="0"/>
                </a:lnTo>
              </a:path>
            </a:pathLst>
          </a:custGeom>
          <a:ln w="18938">
            <a:solidFill>
              <a:srgbClr val="EDD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1748869" y="424109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290" y="0"/>
                </a:lnTo>
              </a:path>
            </a:pathLst>
          </a:custGeom>
          <a:ln w="18938">
            <a:solidFill>
              <a:srgbClr val="EDD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292790" y="424109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290" y="0"/>
                </a:lnTo>
              </a:path>
            </a:pathLst>
          </a:custGeom>
          <a:ln w="18938">
            <a:solidFill>
              <a:srgbClr val="EDD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987521" y="6080021"/>
            <a:ext cx="179070" cy="274320"/>
          </a:xfrm>
          <a:custGeom>
            <a:avLst/>
            <a:gdLst/>
            <a:ahLst/>
            <a:cxnLst/>
            <a:rect l="l" t="t" r="r" b="b"/>
            <a:pathLst>
              <a:path w="179069" h="274320">
                <a:moveTo>
                  <a:pt x="178893" y="274008"/>
                </a:moveTo>
                <a:lnTo>
                  <a:pt x="0" y="274008"/>
                </a:lnTo>
                <a:lnTo>
                  <a:pt x="0" y="91960"/>
                </a:lnTo>
                <a:lnTo>
                  <a:pt x="8314" y="49570"/>
                </a:lnTo>
                <a:lnTo>
                  <a:pt x="40745" y="12702"/>
                </a:lnTo>
                <a:lnTo>
                  <a:pt x="89453" y="0"/>
                </a:lnTo>
                <a:lnTo>
                  <a:pt x="102670" y="808"/>
                </a:lnTo>
                <a:lnTo>
                  <a:pt x="148133" y="19727"/>
                </a:lnTo>
                <a:lnTo>
                  <a:pt x="175106" y="62345"/>
                </a:lnTo>
                <a:lnTo>
                  <a:pt x="178893" y="91960"/>
                </a:lnTo>
                <a:lnTo>
                  <a:pt x="178893" y="274008"/>
                </a:lnTo>
                <a:close/>
              </a:path>
            </a:pathLst>
          </a:custGeom>
          <a:solidFill>
            <a:srgbClr val="2C1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836893" y="6080021"/>
            <a:ext cx="102870" cy="156845"/>
          </a:xfrm>
          <a:custGeom>
            <a:avLst/>
            <a:gdLst/>
            <a:ahLst/>
            <a:cxnLst/>
            <a:rect l="l" t="t" r="r" b="b"/>
            <a:pathLst>
              <a:path w="102869" h="156845">
                <a:moveTo>
                  <a:pt x="102250" y="156599"/>
                </a:moveTo>
                <a:lnTo>
                  <a:pt x="0" y="156599"/>
                </a:lnTo>
                <a:lnTo>
                  <a:pt x="0" y="52565"/>
                </a:lnTo>
                <a:lnTo>
                  <a:pt x="19150" y="10042"/>
                </a:lnTo>
                <a:lnTo>
                  <a:pt x="51126" y="0"/>
                </a:lnTo>
                <a:lnTo>
                  <a:pt x="62848" y="1137"/>
                </a:lnTo>
                <a:lnTo>
                  <a:pt x="97053" y="27357"/>
                </a:lnTo>
                <a:lnTo>
                  <a:pt x="102250" y="52565"/>
                </a:lnTo>
                <a:lnTo>
                  <a:pt x="102250" y="156599"/>
                </a:lnTo>
                <a:close/>
              </a:path>
            </a:pathLst>
          </a:custGeom>
          <a:solidFill>
            <a:srgbClr val="2C1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229044" y="6080021"/>
            <a:ext cx="102235" cy="156845"/>
          </a:xfrm>
          <a:custGeom>
            <a:avLst/>
            <a:gdLst/>
            <a:ahLst/>
            <a:cxnLst/>
            <a:rect l="l" t="t" r="r" b="b"/>
            <a:pathLst>
              <a:path w="102235" h="156845">
                <a:moveTo>
                  <a:pt x="102246" y="156599"/>
                </a:moveTo>
                <a:lnTo>
                  <a:pt x="0" y="156599"/>
                </a:lnTo>
                <a:lnTo>
                  <a:pt x="0" y="52565"/>
                </a:lnTo>
                <a:lnTo>
                  <a:pt x="19150" y="10042"/>
                </a:lnTo>
                <a:lnTo>
                  <a:pt x="51126" y="0"/>
                </a:lnTo>
                <a:lnTo>
                  <a:pt x="62847" y="1137"/>
                </a:lnTo>
                <a:lnTo>
                  <a:pt x="97050" y="27357"/>
                </a:lnTo>
                <a:lnTo>
                  <a:pt x="102246" y="52565"/>
                </a:lnTo>
                <a:lnTo>
                  <a:pt x="102246" y="156599"/>
                </a:lnTo>
                <a:close/>
              </a:path>
            </a:pathLst>
          </a:custGeom>
          <a:solidFill>
            <a:srgbClr val="2C1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980260" y="5541197"/>
            <a:ext cx="188595" cy="26670"/>
          </a:xfrm>
          <a:custGeom>
            <a:avLst/>
            <a:gdLst/>
            <a:ahLst/>
            <a:cxnLst/>
            <a:rect l="l" t="t" r="r" b="b"/>
            <a:pathLst>
              <a:path w="188594" h="26670">
                <a:moveTo>
                  <a:pt x="178503" y="26066"/>
                </a:moveTo>
                <a:lnTo>
                  <a:pt x="9311" y="26066"/>
                </a:lnTo>
                <a:lnTo>
                  <a:pt x="0" y="0"/>
                </a:lnTo>
                <a:lnTo>
                  <a:pt x="188372" y="0"/>
                </a:lnTo>
                <a:lnTo>
                  <a:pt x="178503" y="26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212800" y="5541197"/>
            <a:ext cx="122555" cy="26670"/>
          </a:xfrm>
          <a:custGeom>
            <a:avLst/>
            <a:gdLst/>
            <a:ahLst/>
            <a:cxnLst/>
            <a:rect l="l" t="t" r="r" b="b"/>
            <a:pathLst>
              <a:path w="122555" h="26670">
                <a:moveTo>
                  <a:pt x="112080" y="26066"/>
                </a:moveTo>
                <a:lnTo>
                  <a:pt x="9308" y="26066"/>
                </a:lnTo>
                <a:lnTo>
                  <a:pt x="0" y="0"/>
                </a:lnTo>
                <a:lnTo>
                  <a:pt x="121956" y="0"/>
                </a:lnTo>
                <a:lnTo>
                  <a:pt x="112080" y="26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824554" y="5541197"/>
            <a:ext cx="122555" cy="26670"/>
          </a:xfrm>
          <a:custGeom>
            <a:avLst/>
            <a:gdLst/>
            <a:ahLst/>
            <a:cxnLst/>
            <a:rect l="l" t="t" r="r" b="b"/>
            <a:pathLst>
              <a:path w="122555" h="26670">
                <a:moveTo>
                  <a:pt x="112087" y="26066"/>
                </a:moveTo>
                <a:lnTo>
                  <a:pt x="9308" y="26066"/>
                </a:lnTo>
                <a:lnTo>
                  <a:pt x="0" y="0"/>
                </a:lnTo>
                <a:lnTo>
                  <a:pt x="121959" y="0"/>
                </a:lnTo>
                <a:lnTo>
                  <a:pt x="112087" y="26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833353" y="558286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39" y="0"/>
                </a:lnTo>
              </a:path>
            </a:pathLst>
          </a:custGeom>
          <a:ln w="98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831773" y="557810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831773" y="55829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69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831773" y="558779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929809" y="558286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6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833353" y="5933181"/>
            <a:ext cx="98425" cy="14604"/>
          </a:xfrm>
          <a:custGeom>
            <a:avLst/>
            <a:gdLst/>
            <a:ahLst/>
            <a:cxnLst/>
            <a:rect l="l" t="t" r="r" b="b"/>
            <a:pathLst>
              <a:path w="98425" h="14604">
                <a:moveTo>
                  <a:pt x="0" y="14143"/>
                </a:moveTo>
                <a:lnTo>
                  <a:pt x="98039" y="14143"/>
                </a:lnTo>
                <a:lnTo>
                  <a:pt x="98039" y="0"/>
                </a:lnTo>
                <a:lnTo>
                  <a:pt x="0" y="0"/>
                </a:lnTo>
                <a:lnTo>
                  <a:pt x="0" y="14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831773" y="593313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831773" y="594005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9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831773" y="594697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929809" y="594025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103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843583" y="5595359"/>
            <a:ext cx="78105" cy="341630"/>
          </a:xfrm>
          <a:custGeom>
            <a:avLst/>
            <a:gdLst/>
            <a:ahLst/>
            <a:cxnLst/>
            <a:rect l="l" t="t" r="r" b="b"/>
            <a:pathLst>
              <a:path w="78105" h="341629">
                <a:moveTo>
                  <a:pt x="77571" y="0"/>
                </a:moveTo>
                <a:lnTo>
                  <a:pt x="0" y="0"/>
                </a:lnTo>
                <a:lnTo>
                  <a:pt x="0" y="341107"/>
                </a:lnTo>
                <a:lnTo>
                  <a:pt x="77571" y="341107"/>
                </a:lnTo>
                <a:lnTo>
                  <a:pt x="77571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835678" y="5586406"/>
            <a:ext cx="93980" cy="18415"/>
          </a:xfrm>
          <a:custGeom>
            <a:avLst/>
            <a:gdLst/>
            <a:ahLst/>
            <a:cxnLst/>
            <a:rect l="l" t="t" r="r" b="b"/>
            <a:pathLst>
              <a:path w="93980" h="18414">
                <a:moveTo>
                  <a:pt x="0" y="17994"/>
                </a:moveTo>
                <a:lnTo>
                  <a:pt x="93383" y="17994"/>
                </a:lnTo>
                <a:lnTo>
                  <a:pt x="93383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843582" y="5604400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508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835678" y="5926909"/>
            <a:ext cx="93980" cy="19685"/>
          </a:xfrm>
          <a:custGeom>
            <a:avLst/>
            <a:gdLst/>
            <a:ahLst/>
            <a:cxnLst/>
            <a:rect l="l" t="t" r="r" b="b"/>
            <a:pathLst>
              <a:path w="93980" h="19685">
                <a:moveTo>
                  <a:pt x="0" y="19378"/>
                </a:moveTo>
                <a:lnTo>
                  <a:pt x="93383" y="19378"/>
                </a:lnTo>
                <a:lnTo>
                  <a:pt x="93383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921155" y="5604827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172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882374" y="5595359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48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843583" y="566707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843583" y="573561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15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843583" y="5804669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3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997692" y="5582865"/>
            <a:ext cx="635" cy="289560"/>
          </a:xfrm>
          <a:custGeom>
            <a:avLst/>
            <a:gdLst/>
            <a:ahLst/>
            <a:cxnLst/>
            <a:rect l="l" t="t" r="r" b="b"/>
            <a:pathLst>
              <a:path w="635" h="289560">
                <a:moveTo>
                  <a:pt x="0" y="0"/>
                </a:moveTo>
                <a:lnTo>
                  <a:pt x="80" y="289221"/>
                </a:lnTo>
                <a:lnTo>
                  <a:pt x="0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989790" y="558294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4">
                <a:moveTo>
                  <a:pt x="0" y="0"/>
                </a:moveTo>
                <a:lnTo>
                  <a:pt x="169049" y="0"/>
                </a:lnTo>
              </a:path>
            </a:pathLst>
          </a:custGeom>
          <a:ln w="17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997696" y="5591943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95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154927" y="5863238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7994"/>
                </a:lnTo>
              </a:path>
            </a:pathLst>
          </a:custGeom>
          <a:ln w="17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993781" y="5863238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7994"/>
                </a:lnTo>
              </a:path>
            </a:pathLst>
          </a:custGeom>
          <a:ln w="17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150935" y="5592328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282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997773" y="5582865"/>
            <a:ext cx="153670" cy="353695"/>
          </a:xfrm>
          <a:custGeom>
            <a:avLst/>
            <a:gdLst/>
            <a:ahLst/>
            <a:cxnLst/>
            <a:rect l="l" t="t" r="r" b="b"/>
            <a:pathLst>
              <a:path w="153669" h="353695">
                <a:moveTo>
                  <a:pt x="153241" y="0"/>
                </a:moveTo>
                <a:lnTo>
                  <a:pt x="0" y="0"/>
                </a:lnTo>
                <a:lnTo>
                  <a:pt x="0" y="353601"/>
                </a:lnTo>
                <a:lnTo>
                  <a:pt x="153241" y="353601"/>
                </a:lnTo>
                <a:lnTo>
                  <a:pt x="153241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989870" y="5573948"/>
            <a:ext cx="169545" cy="18415"/>
          </a:xfrm>
          <a:custGeom>
            <a:avLst/>
            <a:gdLst/>
            <a:ahLst/>
            <a:cxnLst/>
            <a:rect l="l" t="t" r="r" b="b"/>
            <a:pathLst>
              <a:path w="169544" h="18414">
                <a:moveTo>
                  <a:pt x="0" y="17994"/>
                </a:moveTo>
                <a:lnTo>
                  <a:pt x="169049" y="17994"/>
                </a:lnTo>
                <a:lnTo>
                  <a:pt x="169049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997774" y="5591943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66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989870" y="5926909"/>
            <a:ext cx="169545" cy="19685"/>
          </a:xfrm>
          <a:custGeom>
            <a:avLst/>
            <a:gdLst/>
            <a:ahLst/>
            <a:cxnLst/>
            <a:rect l="l" t="t" r="r" b="b"/>
            <a:pathLst>
              <a:path w="169544" h="19685">
                <a:moveTo>
                  <a:pt x="0" y="19378"/>
                </a:moveTo>
                <a:lnTo>
                  <a:pt x="169049" y="19378"/>
                </a:lnTo>
                <a:lnTo>
                  <a:pt x="16904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151014" y="5592332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667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985034" y="5933181"/>
            <a:ext cx="179070" cy="14604"/>
          </a:xfrm>
          <a:custGeom>
            <a:avLst/>
            <a:gdLst/>
            <a:ahLst/>
            <a:cxnLst/>
            <a:rect l="l" t="t" r="r" b="b"/>
            <a:pathLst>
              <a:path w="179069" h="14604">
                <a:moveTo>
                  <a:pt x="0" y="14143"/>
                </a:moveTo>
                <a:lnTo>
                  <a:pt x="178799" y="14143"/>
                </a:lnTo>
                <a:lnTo>
                  <a:pt x="178799" y="0"/>
                </a:lnTo>
                <a:lnTo>
                  <a:pt x="0" y="0"/>
                </a:lnTo>
                <a:lnTo>
                  <a:pt x="0" y="14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983448" y="5933138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96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983448" y="594005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9" y="0"/>
                </a:lnTo>
              </a:path>
            </a:pathLst>
          </a:custGeom>
          <a:ln w="9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983448" y="5946979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96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162257" y="594025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103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998636" y="5592360"/>
            <a:ext cx="42545" cy="281940"/>
          </a:xfrm>
          <a:custGeom>
            <a:avLst/>
            <a:gdLst/>
            <a:ahLst/>
            <a:cxnLst/>
            <a:rect l="l" t="t" r="r" b="b"/>
            <a:pathLst>
              <a:path w="42544" h="281939">
                <a:moveTo>
                  <a:pt x="0" y="281460"/>
                </a:moveTo>
                <a:lnTo>
                  <a:pt x="5245" y="0"/>
                </a:lnTo>
                <a:lnTo>
                  <a:pt x="42231" y="992"/>
                </a:lnTo>
                <a:lnTo>
                  <a:pt x="42435" y="12107"/>
                </a:lnTo>
                <a:lnTo>
                  <a:pt x="42530" y="23361"/>
                </a:lnTo>
                <a:lnTo>
                  <a:pt x="42507" y="34757"/>
                </a:lnTo>
                <a:lnTo>
                  <a:pt x="40895" y="86072"/>
                </a:lnTo>
                <a:lnTo>
                  <a:pt x="36239" y="141807"/>
                </a:lnTo>
                <a:lnTo>
                  <a:pt x="28984" y="191404"/>
                </a:lnTo>
                <a:lnTo>
                  <a:pt x="19533" y="233260"/>
                </a:lnTo>
                <a:lnTo>
                  <a:pt x="4215" y="274253"/>
                </a:lnTo>
                <a:lnTo>
                  <a:pt x="0" y="281460"/>
                </a:lnTo>
                <a:close/>
              </a:path>
            </a:pathLst>
          </a:custGeom>
          <a:solidFill>
            <a:srgbClr val="A7B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107084" y="5590850"/>
            <a:ext cx="40005" cy="281940"/>
          </a:xfrm>
          <a:custGeom>
            <a:avLst/>
            <a:gdLst/>
            <a:ahLst/>
            <a:cxnLst/>
            <a:rect l="l" t="t" r="r" b="b"/>
            <a:pathLst>
              <a:path w="40005" h="281939">
                <a:moveTo>
                  <a:pt x="39869" y="281364"/>
                </a:moveTo>
                <a:lnTo>
                  <a:pt x="24292" y="245463"/>
                </a:lnTo>
                <a:lnTo>
                  <a:pt x="14616" y="206757"/>
                </a:lnTo>
                <a:lnTo>
                  <a:pt x="7088" y="159730"/>
                </a:lnTo>
                <a:lnTo>
                  <a:pt x="2096" y="105976"/>
                </a:lnTo>
                <a:lnTo>
                  <a:pt x="366" y="67193"/>
                </a:lnTo>
                <a:lnTo>
                  <a:pt x="0" y="35561"/>
                </a:lnTo>
                <a:lnTo>
                  <a:pt x="102" y="24164"/>
                </a:lnTo>
                <a:lnTo>
                  <a:pt x="321" y="12902"/>
                </a:lnTo>
                <a:lnTo>
                  <a:pt x="643" y="1776"/>
                </a:lnTo>
                <a:lnTo>
                  <a:pt x="37641" y="0"/>
                </a:lnTo>
                <a:lnTo>
                  <a:pt x="39869" y="281364"/>
                </a:lnTo>
                <a:close/>
              </a:path>
            </a:pathLst>
          </a:custGeom>
          <a:solidFill>
            <a:srgbClr val="A7B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040375" y="5591571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076015" y="5591571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111933" y="5591571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992095" y="56670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992095" y="573561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15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992095" y="5804669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3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992095" y="586905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989790" y="5573948"/>
            <a:ext cx="169545" cy="18415"/>
          </a:xfrm>
          <a:custGeom>
            <a:avLst/>
            <a:gdLst/>
            <a:ahLst/>
            <a:cxnLst/>
            <a:rect l="l" t="t" r="r" b="b"/>
            <a:pathLst>
              <a:path w="169544" h="18414">
                <a:moveTo>
                  <a:pt x="0" y="17994"/>
                </a:moveTo>
                <a:lnTo>
                  <a:pt x="169049" y="17994"/>
                </a:lnTo>
                <a:lnTo>
                  <a:pt x="169049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997696" y="5591943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734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989790" y="5929677"/>
            <a:ext cx="169545" cy="19685"/>
          </a:xfrm>
          <a:custGeom>
            <a:avLst/>
            <a:gdLst/>
            <a:ahLst/>
            <a:cxnLst/>
            <a:rect l="l" t="t" r="r" b="b"/>
            <a:pathLst>
              <a:path w="169544" h="19685">
                <a:moveTo>
                  <a:pt x="0" y="19378"/>
                </a:moveTo>
                <a:lnTo>
                  <a:pt x="169049" y="19378"/>
                </a:lnTo>
                <a:lnTo>
                  <a:pt x="16904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150935" y="5592328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7956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225507" y="558286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36" y="0"/>
                </a:lnTo>
              </a:path>
            </a:pathLst>
          </a:custGeom>
          <a:ln w="98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223924" y="557810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223924" y="55829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69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223924" y="558779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321960" y="558286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6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225507" y="5932675"/>
            <a:ext cx="98425" cy="14604"/>
          </a:xfrm>
          <a:custGeom>
            <a:avLst/>
            <a:gdLst/>
            <a:ahLst/>
            <a:cxnLst/>
            <a:rect l="l" t="t" r="r" b="b"/>
            <a:pathLst>
              <a:path w="98425" h="14604">
                <a:moveTo>
                  <a:pt x="0" y="14143"/>
                </a:moveTo>
                <a:lnTo>
                  <a:pt x="98036" y="14143"/>
                </a:lnTo>
                <a:lnTo>
                  <a:pt x="98036" y="0"/>
                </a:lnTo>
                <a:lnTo>
                  <a:pt x="0" y="0"/>
                </a:lnTo>
                <a:lnTo>
                  <a:pt x="0" y="14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223924" y="593313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223924" y="594005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9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223924" y="594697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321963" y="59397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10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235734" y="5595359"/>
            <a:ext cx="78105" cy="341630"/>
          </a:xfrm>
          <a:custGeom>
            <a:avLst/>
            <a:gdLst/>
            <a:ahLst/>
            <a:cxnLst/>
            <a:rect l="l" t="t" r="r" b="b"/>
            <a:pathLst>
              <a:path w="78105" h="341629">
                <a:moveTo>
                  <a:pt x="77575" y="0"/>
                </a:moveTo>
                <a:lnTo>
                  <a:pt x="0" y="0"/>
                </a:lnTo>
                <a:lnTo>
                  <a:pt x="0" y="341107"/>
                </a:lnTo>
                <a:lnTo>
                  <a:pt x="77575" y="341107"/>
                </a:lnTo>
                <a:lnTo>
                  <a:pt x="77575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227832" y="5586406"/>
            <a:ext cx="93980" cy="18415"/>
          </a:xfrm>
          <a:custGeom>
            <a:avLst/>
            <a:gdLst/>
            <a:ahLst/>
            <a:cxnLst/>
            <a:rect l="l" t="t" r="r" b="b"/>
            <a:pathLst>
              <a:path w="93980" h="18414">
                <a:moveTo>
                  <a:pt x="0" y="17994"/>
                </a:moveTo>
                <a:lnTo>
                  <a:pt x="93383" y="17994"/>
                </a:lnTo>
                <a:lnTo>
                  <a:pt x="93383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235736" y="5604400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508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227832" y="5926909"/>
            <a:ext cx="93980" cy="19685"/>
          </a:xfrm>
          <a:custGeom>
            <a:avLst/>
            <a:gdLst/>
            <a:ahLst/>
            <a:cxnLst/>
            <a:rect l="l" t="t" r="r" b="b"/>
            <a:pathLst>
              <a:path w="93980" h="19685">
                <a:moveTo>
                  <a:pt x="0" y="19378"/>
                </a:moveTo>
                <a:lnTo>
                  <a:pt x="93383" y="19378"/>
                </a:lnTo>
                <a:lnTo>
                  <a:pt x="93383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313308" y="5604827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172"/>
                </a:lnTo>
              </a:path>
            </a:pathLst>
          </a:custGeom>
          <a:ln w="158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274523" y="5595359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48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235734" y="566707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235734" y="573561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15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235734" y="5804669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3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843583" y="5869053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235734" y="5869053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980260" y="5044961"/>
            <a:ext cx="188595" cy="26670"/>
          </a:xfrm>
          <a:custGeom>
            <a:avLst/>
            <a:gdLst/>
            <a:ahLst/>
            <a:cxnLst/>
            <a:rect l="l" t="t" r="r" b="b"/>
            <a:pathLst>
              <a:path w="188594" h="26670">
                <a:moveTo>
                  <a:pt x="178503" y="26066"/>
                </a:moveTo>
                <a:lnTo>
                  <a:pt x="9311" y="26066"/>
                </a:lnTo>
                <a:lnTo>
                  <a:pt x="0" y="0"/>
                </a:lnTo>
                <a:lnTo>
                  <a:pt x="188372" y="0"/>
                </a:lnTo>
                <a:lnTo>
                  <a:pt x="178503" y="26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212800" y="5044961"/>
            <a:ext cx="122555" cy="26670"/>
          </a:xfrm>
          <a:custGeom>
            <a:avLst/>
            <a:gdLst/>
            <a:ahLst/>
            <a:cxnLst/>
            <a:rect l="l" t="t" r="r" b="b"/>
            <a:pathLst>
              <a:path w="122555" h="26670">
                <a:moveTo>
                  <a:pt x="112080" y="26066"/>
                </a:moveTo>
                <a:lnTo>
                  <a:pt x="9308" y="26066"/>
                </a:lnTo>
                <a:lnTo>
                  <a:pt x="0" y="0"/>
                </a:lnTo>
                <a:lnTo>
                  <a:pt x="121956" y="0"/>
                </a:lnTo>
                <a:lnTo>
                  <a:pt x="112080" y="26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824554" y="5044961"/>
            <a:ext cx="122555" cy="26670"/>
          </a:xfrm>
          <a:custGeom>
            <a:avLst/>
            <a:gdLst/>
            <a:ahLst/>
            <a:cxnLst/>
            <a:rect l="l" t="t" r="r" b="b"/>
            <a:pathLst>
              <a:path w="122555" h="26670">
                <a:moveTo>
                  <a:pt x="112087" y="26066"/>
                </a:moveTo>
                <a:lnTo>
                  <a:pt x="9308" y="26066"/>
                </a:lnTo>
                <a:lnTo>
                  <a:pt x="0" y="0"/>
                </a:lnTo>
                <a:lnTo>
                  <a:pt x="121959" y="0"/>
                </a:lnTo>
                <a:lnTo>
                  <a:pt x="112087" y="26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833353" y="5086632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39" y="0"/>
                </a:lnTo>
              </a:path>
            </a:pathLst>
          </a:custGeom>
          <a:ln w="98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831773" y="508188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831773" y="508672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55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831773" y="509156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929809" y="50866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60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833353" y="5436949"/>
            <a:ext cx="98425" cy="14604"/>
          </a:xfrm>
          <a:custGeom>
            <a:avLst/>
            <a:gdLst/>
            <a:ahLst/>
            <a:cxnLst/>
            <a:rect l="l" t="t" r="r" b="b"/>
            <a:pathLst>
              <a:path w="98425" h="14604">
                <a:moveTo>
                  <a:pt x="0" y="14147"/>
                </a:moveTo>
                <a:lnTo>
                  <a:pt x="98039" y="14147"/>
                </a:lnTo>
                <a:lnTo>
                  <a:pt x="98039" y="0"/>
                </a:lnTo>
                <a:lnTo>
                  <a:pt x="0" y="0"/>
                </a:lnTo>
                <a:lnTo>
                  <a:pt x="0" y="14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831773" y="543691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831773" y="544383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11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831773" y="545145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929809" y="54440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10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843583" y="5099127"/>
            <a:ext cx="78105" cy="341630"/>
          </a:xfrm>
          <a:custGeom>
            <a:avLst/>
            <a:gdLst/>
            <a:ahLst/>
            <a:cxnLst/>
            <a:rect l="l" t="t" r="r" b="b"/>
            <a:pathLst>
              <a:path w="78105" h="341629">
                <a:moveTo>
                  <a:pt x="77571" y="0"/>
                </a:moveTo>
                <a:lnTo>
                  <a:pt x="0" y="0"/>
                </a:lnTo>
                <a:lnTo>
                  <a:pt x="0" y="341103"/>
                </a:lnTo>
                <a:lnTo>
                  <a:pt x="77571" y="341103"/>
                </a:lnTo>
                <a:lnTo>
                  <a:pt x="77571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835678" y="5089493"/>
            <a:ext cx="93980" cy="19685"/>
          </a:xfrm>
          <a:custGeom>
            <a:avLst/>
            <a:gdLst/>
            <a:ahLst/>
            <a:cxnLst/>
            <a:rect l="l" t="t" r="r" b="b"/>
            <a:pathLst>
              <a:path w="93980" h="19685">
                <a:moveTo>
                  <a:pt x="0" y="19378"/>
                </a:moveTo>
                <a:lnTo>
                  <a:pt x="93383" y="19378"/>
                </a:lnTo>
                <a:lnTo>
                  <a:pt x="93383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843582" y="5108871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508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835678" y="5431380"/>
            <a:ext cx="93980" cy="18415"/>
          </a:xfrm>
          <a:custGeom>
            <a:avLst/>
            <a:gdLst/>
            <a:ahLst/>
            <a:cxnLst/>
            <a:rect l="l" t="t" r="r" b="b"/>
            <a:pathLst>
              <a:path w="93980" h="18414">
                <a:moveTo>
                  <a:pt x="0" y="17994"/>
                </a:moveTo>
                <a:lnTo>
                  <a:pt x="93383" y="17994"/>
                </a:lnTo>
                <a:lnTo>
                  <a:pt x="93383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921155" y="5108599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164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882374" y="5099123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489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843583" y="517084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843583" y="523938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15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843583" y="530843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997692" y="5086629"/>
            <a:ext cx="635" cy="289560"/>
          </a:xfrm>
          <a:custGeom>
            <a:avLst/>
            <a:gdLst/>
            <a:ahLst/>
            <a:cxnLst/>
            <a:rect l="l" t="t" r="r" b="b"/>
            <a:pathLst>
              <a:path w="635" h="289560">
                <a:moveTo>
                  <a:pt x="0" y="0"/>
                </a:moveTo>
                <a:lnTo>
                  <a:pt x="80" y="289225"/>
                </a:lnTo>
                <a:lnTo>
                  <a:pt x="0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989790" y="5086725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4">
                <a:moveTo>
                  <a:pt x="0" y="0"/>
                </a:moveTo>
                <a:lnTo>
                  <a:pt x="169049" y="0"/>
                </a:lnTo>
              </a:path>
            </a:pathLst>
          </a:custGeom>
          <a:ln w="193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997696" y="5096414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69910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154927" y="536632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378"/>
                </a:lnTo>
              </a:path>
            </a:pathLst>
          </a:custGeom>
          <a:ln w="193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993781" y="536632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378"/>
                </a:lnTo>
              </a:path>
            </a:pathLst>
          </a:custGeom>
          <a:ln w="193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150935" y="5096100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278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997773" y="5086629"/>
            <a:ext cx="153670" cy="353695"/>
          </a:xfrm>
          <a:custGeom>
            <a:avLst/>
            <a:gdLst/>
            <a:ahLst/>
            <a:cxnLst/>
            <a:rect l="l" t="t" r="r" b="b"/>
            <a:pathLst>
              <a:path w="153669" h="353695">
                <a:moveTo>
                  <a:pt x="153241" y="0"/>
                </a:moveTo>
                <a:lnTo>
                  <a:pt x="0" y="0"/>
                </a:lnTo>
                <a:lnTo>
                  <a:pt x="0" y="353598"/>
                </a:lnTo>
                <a:lnTo>
                  <a:pt x="153241" y="353598"/>
                </a:lnTo>
                <a:lnTo>
                  <a:pt x="153241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989870" y="5077036"/>
            <a:ext cx="169545" cy="19685"/>
          </a:xfrm>
          <a:custGeom>
            <a:avLst/>
            <a:gdLst/>
            <a:ahLst/>
            <a:cxnLst/>
            <a:rect l="l" t="t" r="r" b="b"/>
            <a:pathLst>
              <a:path w="169544" h="19685">
                <a:moveTo>
                  <a:pt x="0" y="19378"/>
                </a:moveTo>
                <a:lnTo>
                  <a:pt x="169049" y="19378"/>
                </a:lnTo>
                <a:lnTo>
                  <a:pt x="16904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997774" y="5096414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66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989870" y="5431380"/>
            <a:ext cx="169545" cy="18415"/>
          </a:xfrm>
          <a:custGeom>
            <a:avLst/>
            <a:gdLst/>
            <a:ahLst/>
            <a:cxnLst/>
            <a:rect l="l" t="t" r="r" b="b"/>
            <a:pathLst>
              <a:path w="169544" h="18414">
                <a:moveTo>
                  <a:pt x="0" y="17994"/>
                </a:moveTo>
                <a:lnTo>
                  <a:pt x="169049" y="17994"/>
                </a:lnTo>
                <a:lnTo>
                  <a:pt x="169049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2151014" y="5096100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663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985034" y="5436949"/>
            <a:ext cx="179070" cy="14604"/>
          </a:xfrm>
          <a:custGeom>
            <a:avLst/>
            <a:gdLst/>
            <a:ahLst/>
            <a:cxnLst/>
            <a:rect l="l" t="t" r="r" b="b"/>
            <a:pathLst>
              <a:path w="179069" h="14604">
                <a:moveTo>
                  <a:pt x="0" y="14147"/>
                </a:moveTo>
                <a:lnTo>
                  <a:pt x="178799" y="14147"/>
                </a:lnTo>
                <a:lnTo>
                  <a:pt x="178799" y="0"/>
                </a:lnTo>
                <a:lnTo>
                  <a:pt x="0" y="0"/>
                </a:lnTo>
                <a:lnTo>
                  <a:pt x="0" y="14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983448" y="5436917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96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983448" y="544383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9" y="0"/>
                </a:lnTo>
              </a:path>
            </a:pathLst>
          </a:custGeom>
          <a:ln w="11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983448" y="5451450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96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2162257" y="54440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10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998636" y="5096136"/>
            <a:ext cx="42545" cy="281940"/>
          </a:xfrm>
          <a:custGeom>
            <a:avLst/>
            <a:gdLst/>
            <a:ahLst/>
            <a:cxnLst/>
            <a:rect l="l" t="t" r="r" b="b"/>
            <a:pathLst>
              <a:path w="42544" h="281939">
                <a:moveTo>
                  <a:pt x="0" y="281456"/>
                </a:moveTo>
                <a:lnTo>
                  <a:pt x="5245" y="0"/>
                </a:lnTo>
                <a:lnTo>
                  <a:pt x="42231" y="984"/>
                </a:lnTo>
                <a:lnTo>
                  <a:pt x="42435" y="12101"/>
                </a:lnTo>
                <a:lnTo>
                  <a:pt x="42530" y="23356"/>
                </a:lnTo>
                <a:lnTo>
                  <a:pt x="42507" y="34753"/>
                </a:lnTo>
                <a:lnTo>
                  <a:pt x="40895" y="86065"/>
                </a:lnTo>
                <a:lnTo>
                  <a:pt x="36239" y="141799"/>
                </a:lnTo>
                <a:lnTo>
                  <a:pt x="28984" y="191397"/>
                </a:lnTo>
                <a:lnTo>
                  <a:pt x="19533" y="233254"/>
                </a:lnTo>
                <a:lnTo>
                  <a:pt x="4215" y="274249"/>
                </a:lnTo>
                <a:lnTo>
                  <a:pt x="0" y="281456"/>
                </a:lnTo>
                <a:close/>
              </a:path>
            </a:pathLst>
          </a:custGeom>
          <a:solidFill>
            <a:srgbClr val="A7B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2107084" y="5094612"/>
            <a:ext cx="40005" cy="281940"/>
          </a:xfrm>
          <a:custGeom>
            <a:avLst/>
            <a:gdLst/>
            <a:ahLst/>
            <a:cxnLst/>
            <a:rect l="l" t="t" r="r" b="b"/>
            <a:pathLst>
              <a:path w="40005" h="281939">
                <a:moveTo>
                  <a:pt x="39869" y="281375"/>
                </a:moveTo>
                <a:lnTo>
                  <a:pt x="24292" y="245472"/>
                </a:lnTo>
                <a:lnTo>
                  <a:pt x="14616" y="206766"/>
                </a:lnTo>
                <a:lnTo>
                  <a:pt x="7088" y="159738"/>
                </a:lnTo>
                <a:lnTo>
                  <a:pt x="2096" y="105984"/>
                </a:lnTo>
                <a:lnTo>
                  <a:pt x="366" y="67200"/>
                </a:lnTo>
                <a:lnTo>
                  <a:pt x="0" y="35569"/>
                </a:lnTo>
                <a:lnTo>
                  <a:pt x="102" y="24172"/>
                </a:lnTo>
                <a:lnTo>
                  <a:pt x="321" y="12912"/>
                </a:lnTo>
                <a:lnTo>
                  <a:pt x="643" y="1787"/>
                </a:lnTo>
                <a:lnTo>
                  <a:pt x="37641" y="0"/>
                </a:lnTo>
                <a:lnTo>
                  <a:pt x="39869" y="281375"/>
                </a:lnTo>
                <a:close/>
              </a:path>
            </a:pathLst>
          </a:custGeom>
          <a:solidFill>
            <a:srgbClr val="A7B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040375" y="5095343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5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2076015" y="5095343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5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111933" y="5095343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5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992095" y="517084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992095" y="523938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15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992095" y="5308437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992095" y="5372817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3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989790" y="5077036"/>
            <a:ext cx="169545" cy="19685"/>
          </a:xfrm>
          <a:custGeom>
            <a:avLst/>
            <a:gdLst/>
            <a:ahLst/>
            <a:cxnLst/>
            <a:rect l="l" t="t" r="r" b="b"/>
            <a:pathLst>
              <a:path w="169544" h="19685">
                <a:moveTo>
                  <a:pt x="0" y="19378"/>
                </a:moveTo>
                <a:lnTo>
                  <a:pt x="169049" y="19378"/>
                </a:lnTo>
                <a:lnTo>
                  <a:pt x="16904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997696" y="5096414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734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989790" y="5434148"/>
            <a:ext cx="169545" cy="19685"/>
          </a:xfrm>
          <a:custGeom>
            <a:avLst/>
            <a:gdLst/>
            <a:ahLst/>
            <a:cxnLst/>
            <a:rect l="l" t="t" r="r" b="b"/>
            <a:pathLst>
              <a:path w="169544" h="19685">
                <a:moveTo>
                  <a:pt x="0" y="19378"/>
                </a:moveTo>
                <a:lnTo>
                  <a:pt x="169049" y="19378"/>
                </a:lnTo>
                <a:lnTo>
                  <a:pt x="16904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2150935" y="5096100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7948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2225507" y="5086632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36" y="0"/>
                </a:lnTo>
              </a:path>
            </a:pathLst>
          </a:custGeom>
          <a:ln w="98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2223924" y="508188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2223924" y="508672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55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2223924" y="509156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321960" y="50866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60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225507" y="5436443"/>
            <a:ext cx="98425" cy="14604"/>
          </a:xfrm>
          <a:custGeom>
            <a:avLst/>
            <a:gdLst/>
            <a:ahLst/>
            <a:cxnLst/>
            <a:rect l="l" t="t" r="r" b="b"/>
            <a:pathLst>
              <a:path w="98425" h="14604">
                <a:moveTo>
                  <a:pt x="0" y="14143"/>
                </a:moveTo>
                <a:lnTo>
                  <a:pt x="98036" y="14143"/>
                </a:lnTo>
                <a:lnTo>
                  <a:pt x="98036" y="0"/>
                </a:lnTo>
                <a:lnTo>
                  <a:pt x="0" y="0"/>
                </a:lnTo>
                <a:lnTo>
                  <a:pt x="0" y="14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223924" y="543622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2223924" y="544383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11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2223924" y="545075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321963" y="54435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103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235734" y="5099127"/>
            <a:ext cx="78105" cy="341630"/>
          </a:xfrm>
          <a:custGeom>
            <a:avLst/>
            <a:gdLst/>
            <a:ahLst/>
            <a:cxnLst/>
            <a:rect l="l" t="t" r="r" b="b"/>
            <a:pathLst>
              <a:path w="78105" h="341629">
                <a:moveTo>
                  <a:pt x="77575" y="0"/>
                </a:moveTo>
                <a:lnTo>
                  <a:pt x="0" y="0"/>
                </a:lnTo>
                <a:lnTo>
                  <a:pt x="0" y="341103"/>
                </a:lnTo>
                <a:lnTo>
                  <a:pt x="77575" y="341103"/>
                </a:lnTo>
                <a:lnTo>
                  <a:pt x="77575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227832" y="5089493"/>
            <a:ext cx="93980" cy="19685"/>
          </a:xfrm>
          <a:custGeom>
            <a:avLst/>
            <a:gdLst/>
            <a:ahLst/>
            <a:cxnLst/>
            <a:rect l="l" t="t" r="r" b="b"/>
            <a:pathLst>
              <a:path w="93980" h="19685">
                <a:moveTo>
                  <a:pt x="0" y="19378"/>
                </a:moveTo>
                <a:lnTo>
                  <a:pt x="93383" y="19378"/>
                </a:lnTo>
                <a:lnTo>
                  <a:pt x="93383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2235736" y="5108871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508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2227832" y="5431380"/>
            <a:ext cx="93980" cy="18415"/>
          </a:xfrm>
          <a:custGeom>
            <a:avLst/>
            <a:gdLst/>
            <a:ahLst/>
            <a:cxnLst/>
            <a:rect l="l" t="t" r="r" b="b"/>
            <a:pathLst>
              <a:path w="93980" h="18414">
                <a:moveTo>
                  <a:pt x="0" y="17994"/>
                </a:moveTo>
                <a:lnTo>
                  <a:pt x="93383" y="17994"/>
                </a:lnTo>
                <a:lnTo>
                  <a:pt x="93383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313308" y="5108599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164"/>
                </a:lnTo>
              </a:path>
            </a:pathLst>
          </a:custGeom>
          <a:ln w="158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2274523" y="5099123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489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2235734" y="517084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235734" y="523938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15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235734" y="530843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843583" y="537281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3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235734" y="537281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3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980260" y="4539284"/>
            <a:ext cx="188595" cy="26670"/>
          </a:xfrm>
          <a:custGeom>
            <a:avLst/>
            <a:gdLst/>
            <a:ahLst/>
            <a:cxnLst/>
            <a:rect l="l" t="t" r="r" b="b"/>
            <a:pathLst>
              <a:path w="188594" h="26670">
                <a:moveTo>
                  <a:pt x="178503" y="26062"/>
                </a:moveTo>
                <a:lnTo>
                  <a:pt x="9311" y="26062"/>
                </a:lnTo>
                <a:lnTo>
                  <a:pt x="0" y="0"/>
                </a:lnTo>
                <a:lnTo>
                  <a:pt x="188372" y="0"/>
                </a:lnTo>
                <a:lnTo>
                  <a:pt x="178503" y="26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212800" y="4539284"/>
            <a:ext cx="122555" cy="26670"/>
          </a:xfrm>
          <a:custGeom>
            <a:avLst/>
            <a:gdLst/>
            <a:ahLst/>
            <a:cxnLst/>
            <a:rect l="l" t="t" r="r" b="b"/>
            <a:pathLst>
              <a:path w="122555" h="26670">
                <a:moveTo>
                  <a:pt x="112080" y="26062"/>
                </a:moveTo>
                <a:lnTo>
                  <a:pt x="9308" y="26062"/>
                </a:lnTo>
                <a:lnTo>
                  <a:pt x="0" y="0"/>
                </a:lnTo>
                <a:lnTo>
                  <a:pt x="121956" y="0"/>
                </a:lnTo>
                <a:lnTo>
                  <a:pt x="112080" y="26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824554" y="4539284"/>
            <a:ext cx="122555" cy="26670"/>
          </a:xfrm>
          <a:custGeom>
            <a:avLst/>
            <a:gdLst/>
            <a:ahLst/>
            <a:cxnLst/>
            <a:rect l="l" t="t" r="r" b="b"/>
            <a:pathLst>
              <a:path w="122555" h="26670">
                <a:moveTo>
                  <a:pt x="112087" y="26062"/>
                </a:moveTo>
                <a:lnTo>
                  <a:pt x="9308" y="26062"/>
                </a:lnTo>
                <a:lnTo>
                  <a:pt x="0" y="0"/>
                </a:lnTo>
                <a:lnTo>
                  <a:pt x="121959" y="0"/>
                </a:lnTo>
                <a:lnTo>
                  <a:pt x="112087" y="26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833353" y="4580952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39" y="0"/>
                </a:lnTo>
              </a:path>
            </a:pathLst>
          </a:custGeom>
          <a:ln w="98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831773" y="457597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831773" y="458081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69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831773" y="458635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929809" y="458095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6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833353" y="4931265"/>
            <a:ext cx="98425" cy="14604"/>
          </a:xfrm>
          <a:custGeom>
            <a:avLst/>
            <a:gdLst/>
            <a:ahLst/>
            <a:cxnLst/>
            <a:rect l="l" t="t" r="r" b="b"/>
            <a:pathLst>
              <a:path w="98425" h="14604">
                <a:moveTo>
                  <a:pt x="0" y="14147"/>
                </a:moveTo>
                <a:lnTo>
                  <a:pt x="98039" y="14147"/>
                </a:lnTo>
                <a:lnTo>
                  <a:pt x="98039" y="0"/>
                </a:lnTo>
                <a:lnTo>
                  <a:pt x="0" y="0"/>
                </a:lnTo>
                <a:lnTo>
                  <a:pt x="0" y="14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831773" y="493100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831773" y="49386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11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831773" y="494554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929809" y="49383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10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843583" y="4593447"/>
            <a:ext cx="78105" cy="341630"/>
          </a:xfrm>
          <a:custGeom>
            <a:avLst/>
            <a:gdLst/>
            <a:ahLst/>
            <a:cxnLst/>
            <a:rect l="l" t="t" r="r" b="b"/>
            <a:pathLst>
              <a:path w="78105" h="341629">
                <a:moveTo>
                  <a:pt x="77571" y="0"/>
                </a:moveTo>
                <a:lnTo>
                  <a:pt x="0" y="0"/>
                </a:lnTo>
                <a:lnTo>
                  <a:pt x="0" y="341103"/>
                </a:lnTo>
                <a:lnTo>
                  <a:pt x="77571" y="341103"/>
                </a:lnTo>
                <a:lnTo>
                  <a:pt x="77571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835678" y="4584275"/>
            <a:ext cx="93980" cy="18415"/>
          </a:xfrm>
          <a:custGeom>
            <a:avLst/>
            <a:gdLst/>
            <a:ahLst/>
            <a:cxnLst/>
            <a:rect l="l" t="t" r="r" b="b"/>
            <a:pathLst>
              <a:path w="93980" h="18414">
                <a:moveTo>
                  <a:pt x="0" y="17994"/>
                </a:moveTo>
                <a:lnTo>
                  <a:pt x="93383" y="17994"/>
                </a:lnTo>
                <a:lnTo>
                  <a:pt x="93383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843582" y="4602269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508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835678" y="4924778"/>
            <a:ext cx="93980" cy="19685"/>
          </a:xfrm>
          <a:custGeom>
            <a:avLst/>
            <a:gdLst/>
            <a:ahLst/>
            <a:cxnLst/>
            <a:rect l="l" t="t" r="r" b="b"/>
            <a:pathLst>
              <a:path w="93980" h="19685">
                <a:moveTo>
                  <a:pt x="0" y="19378"/>
                </a:moveTo>
                <a:lnTo>
                  <a:pt x="93383" y="19378"/>
                </a:lnTo>
                <a:lnTo>
                  <a:pt x="93383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921155" y="4602911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176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882374" y="4593447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48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843583" y="4665158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843583" y="473370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15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843583" y="4802755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37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997692" y="4580952"/>
            <a:ext cx="635" cy="289560"/>
          </a:xfrm>
          <a:custGeom>
            <a:avLst/>
            <a:gdLst/>
            <a:ahLst/>
            <a:cxnLst/>
            <a:rect l="l" t="t" r="r" b="b"/>
            <a:pathLst>
              <a:path w="635" h="289560">
                <a:moveTo>
                  <a:pt x="0" y="0"/>
                </a:moveTo>
                <a:lnTo>
                  <a:pt x="80" y="289213"/>
                </a:lnTo>
                <a:lnTo>
                  <a:pt x="0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989790" y="4580815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4">
                <a:moveTo>
                  <a:pt x="0" y="0"/>
                </a:moveTo>
                <a:lnTo>
                  <a:pt x="169049" y="0"/>
                </a:lnTo>
              </a:path>
            </a:pathLst>
          </a:custGeom>
          <a:ln w="17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997696" y="4589812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95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154927" y="48611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7994"/>
                </a:lnTo>
              </a:path>
            </a:pathLst>
          </a:custGeom>
          <a:ln w="17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993781" y="48611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7994"/>
                </a:lnTo>
              </a:path>
            </a:pathLst>
          </a:custGeom>
          <a:ln w="17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150935" y="4590424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282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997773" y="4580952"/>
            <a:ext cx="153670" cy="353695"/>
          </a:xfrm>
          <a:custGeom>
            <a:avLst/>
            <a:gdLst/>
            <a:ahLst/>
            <a:cxnLst/>
            <a:rect l="l" t="t" r="r" b="b"/>
            <a:pathLst>
              <a:path w="153669" h="353695">
                <a:moveTo>
                  <a:pt x="153241" y="0"/>
                </a:moveTo>
                <a:lnTo>
                  <a:pt x="0" y="0"/>
                </a:lnTo>
                <a:lnTo>
                  <a:pt x="0" y="353598"/>
                </a:lnTo>
                <a:lnTo>
                  <a:pt x="153241" y="353598"/>
                </a:lnTo>
                <a:lnTo>
                  <a:pt x="153241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989870" y="4571818"/>
            <a:ext cx="169545" cy="18415"/>
          </a:xfrm>
          <a:custGeom>
            <a:avLst/>
            <a:gdLst/>
            <a:ahLst/>
            <a:cxnLst/>
            <a:rect l="l" t="t" r="r" b="b"/>
            <a:pathLst>
              <a:path w="169544" h="18414">
                <a:moveTo>
                  <a:pt x="0" y="17994"/>
                </a:moveTo>
                <a:lnTo>
                  <a:pt x="169049" y="17994"/>
                </a:lnTo>
                <a:lnTo>
                  <a:pt x="169049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997774" y="4589812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66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989870" y="4924778"/>
            <a:ext cx="169545" cy="19685"/>
          </a:xfrm>
          <a:custGeom>
            <a:avLst/>
            <a:gdLst/>
            <a:ahLst/>
            <a:cxnLst/>
            <a:rect l="l" t="t" r="r" b="b"/>
            <a:pathLst>
              <a:path w="169544" h="19685">
                <a:moveTo>
                  <a:pt x="0" y="19378"/>
                </a:moveTo>
                <a:lnTo>
                  <a:pt x="169049" y="19378"/>
                </a:lnTo>
                <a:lnTo>
                  <a:pt x="169049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151014" y="4590420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667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985031" y="4931265"/>
            <a:ext cx="179070" cy="14604"/>
          </a:xfrm>
          <a:custGeom>
            <a:avLst/>
            <a:gdLst/>
            <a:ahLst/>
            <a:cxnLst/>
            <a:rect l="l" t="t" r="r" b="b"/>
            <a:pathLst>
              <a:path w="179069" h="14604">
                <a:moveTo>
                  <a:pt x="0" y="14147"/>
                </a:moveTo>
                <a:lnTo>
                  <a:pt x="178803" y="14147"/>
                </a:lnTo>
                <a:lnTo>
                  <a:pt x="178803" y="0"/>
                </a:lnTo>
                <a:lnTo>
                  <a:pt x="0" y="0"/>
                </a:lnTo>
                <a:lnTo>
                  <a:pt x="0" y="14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983448" y="4931007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969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983448" y="49386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9" y="0"/>
                </a:lnTo>
              </a:path>
            </a:pathLst>
          </a:custGeom>
          <a:ln w="11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983448" y="4945541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96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162257" y="49383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10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998636" y="4590448"/>
            <a:ext cx="42545" cy="281940"/>
          </a:xfrm>
          <a:custGeom>
            <a:avLst/>
            <a:gdLst/>
            <a:ahLst/>
            <a:cxnLst/>
            <a:rect l="l" t="t" r="r" b="b"/>
            <a:pathLst>
              <a:path w="42544" h="281939">
                <a:moveTo>
                  <a:pt x="0" y="281460"/>
                </a:moveTo>
                <a:lnTo>
                  <a:pt x="5245" y="0"/>
                </a:lnTo>
                <a:lnTo>
                  <a:pt x="42231" y="992"/>
                </a:lnTo>
                <a:lnTo>
                  <a:pt x="42435" y="12107"/>
                </a:lnTo>
                <a:lnTo>
                  <a:pt x="42530" y="23365"/>
                </a:lnTo>
                <a:lnTo>
                  <a:pt x="42507" y="34763"/>
                </a:lnTo>
                <a:lnTo>
                  <a:pt x="40895" y="86074"/>
                </a:lnTo>
                <a:lnTo>
                  <a:pt x="36239" y="141807"/>
                </a:lnTo>
                <a:lnTo>
                  <a:pt x="28984" y="191405"/>
                </a:lnTo>
                <a:lnTo>
                  <a:pt x="19533" y="233261"/>
                </a:lnTo>
                <a:lnTo>
                  <a:pt x="4215" y="274254"/>
                </a:lnTo>
                <a:lnTo>
                  <a:pt x="0" y="281460"/>
                </a:lnTo>
                <a:close/>
              </a:path>
            </a:pathLst>
          </a:custGeom>
          <a:solidFill>
            <a:srgbClr val="A7B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107084" y="4588930"/>
            <a:ext cx="40005" cy="281940"/>
          </a:xfrm>
          <a:custGeom>
            <a:avLst/>
            <a:gdLst/>
            <a:ahLst/>
            <a:cxnLst/>
            <a:rect l="l" t="t" r="r" b="b"/>
            <a:pathLst>
              <a:path w="40005" h="281939">
                <a:moveTo>
                  <a:pt x="39869" y="281371"/>
                </a:moveTo>
                <a:lnTo>
                  <a:pt x="24292" y="245471"/>
                </a:lnTo>
                <a:lnTo>
                  <a:pt x="14616" y="206767"/>
                </a:lnTo>
                <a:lnTo>
                  <a:pt x="7088" y="159742"/>
                </a:lnTo>
                <a:lnTo>
                  <a:pt x="2096" y="105992"/>
                </a:lnTo>
                <a:lnTo>
                  <a:pt x="366" y="67210"/>
                </a:lnTo>
                <a:lnTo>
                  <a:pt x="0" y="35570"/>
                </a:lnTo>
                <a:lnTo>
                  <a:pt x="102" y="24171"/>
                </a:lnTo>
                <a:lnTo>
                  <a:pt x="321" y="12911"/>
                </a:lnTo>
                <a:lnTo>
                  <a:pt x="643" y="1787"/>
                </a:lnTo>
                <a:lnTo>
                  <a:pt x="37641" y="0"/>
                </a:lnTo>
                <a:lnTo>
                  <a:pt x="39869" y="281371"/>
                </a:lnTo>
                <a:close/>
              </a:path>
            </a:pathLst>
          </a:custGeom>
          <a:solidFill>
            <a:srgbClr val="A7B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040375" y="4589659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6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076015" y="4589659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6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111933" y="4589659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6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992095" y="466515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992095" y="473370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15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992095" y="480275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37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992095" y="486714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838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989790" y="4571818"/>
            <a:ext cx="169545" cy="18415"/>
          </a:xfrm>
          <a:custGeom>
            <a:avLst/>
            <a:gdLst/>
            <a:ahLst/>
            <a:cxnLst/>
            <a:rect l="l" t="t" r="r" b="b"/>
            <a:pathLst>
              <a:path w="169544" h="18414">
                <a:moveTo>
                  <a:pt x="0" y="17994"/>
                </a:moveTo>
                <a:lnTo>
                  <a:pt x="169049" y="17994"/>
                </a:lnTo>
                <a:lnTo>
                  <a:pt x="169049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997696" y="4589812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118"/>
                </a:lnTo>
              </a:path>
            </a:pathLst>
          </a:custGeom>
          <a:ln w="15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989790" y="4928931"/>
            <a:ext cx="169545" cy="18415"/>
          </a:xfrm>
          <a:custGeom>
            <a:avLst/>
            <a:gdLst/>
            <a:ahLst/>
            <a:cxnLst/>
            <a:rect l="l" t="t" r="r" b="b"/>
            <a:pathLst>
              <a:path w="169544" h="18414">
                <a:moveTo>
                  <a:pt x="0" y="17994"/>
                </a:moveTo>
                <a:lnTo>
                  <a:pt x="169049" y="17994"/>
                </a:lnTo>
                <a:lnTo>
                  <a:pt x="169049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150935" y="4590424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7941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225507" y="4580952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36" y="0"/>
                </a:lnTo>
              </a:path>
            </a:pathLst>
          </a:custGeom>
          <a:ln w="98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223924" y="457597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223924" y="458081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69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223924" y="458635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321960" y="458095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6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225507" y="4930763"/>
            <a:ext cx="98425" cy="14604"/>
          </a:xfrm>
          <a:custGeom>
            <a:avLst/>
            <a:gdLst/>
            <a:ahLst/>
            <a:cxnLst/>
            <a:rect l="l" t="t" r="r" b="b"/>
            <a:pathLst>
              <a:path w="98425" h="14604">
                <a:moveTo>
                  <a:pt x="0" y="14143"/>
                </a:moveTo>
                <a:lnTo>
                  <a:pt x="98036" y="14143"/>
                </a:lnTo>
                <a:lnTo>
                  <a:pt x="98036" y="0"/>
                </a:lnTo>
                <a:lnTo>
                  <a:pt x="0" y="0"/>
                </a:lnTo>
                <a:lnTo>
                  <a:pt x="0" y="14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223924" y="493100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223924" y="49379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9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223924" y="494484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02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321963" y="493783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103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235734" y="4593447"/>
            <a:ext cx="78105" cy="341630"/>
          </a:xfrm>
          <a:custGeom>
            <a:avLst/>
            <a:gdLst/>
            <a:ahLst/>
            <a:cxnLst/>
            <a:rect l="l" t="t" r="r" b="b"/>
            <a:pathLst>
              <a:path w="78105" h="341629">
                <a:moveTo>
                  <a:pt x="77575" y="0"/>
                </a:moveTo>
                <a:lnTo>
                  <a:pt x="0" y="0"/>
                </a:lnTo>
                <a:lnTo>
                  <a:pt x="0" y="341103"/>
                </a:lnTo>
                <a:lnTo>
                  <a:pt x="77575" y="341103"/>
                </a:lnTo>
                <a:lnTo>
                  <a:pt x="77575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227832" y="4584275"/>
            <a:ext cx="93980" cy="18415"/>
          </a:xfrm>
          <a:custGeom>
            <a:avLst/>
            <a:gdLst/>
            <a:ahLst/>
            <a:cxnLst/>
            <a:rect l="l" t="t" r="r" b="b"/>
            <a:pathLst>
              <a:path w="93980" h="18414">
                <a:moveTo>
                  <a:pt x="0" y="17994"/>
                </a:moveTo>
                <a:lnTo>
                  <a:pt x="93383" y="17994"/>
                </a:lnTo>
                <a:lnTo>
                  <a:pt x="93383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235736" y="4602269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508"/>
                </a:lnTo>
              </a:path>
            </a:pathLst>
          </a:custGeom>
          <a:ln w="15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227832" y="4924778"/>
            <a:ext cx="93980" cy="19685"/>
          </a:xfrm>
          <a:custGeom>
            <a:avLst/>
            <a:gdLst/>
            <a:ahLst/>
            <a:cxnLst/>
            <a:rect l="l" t="t" r="r" b="b"/>
            <a:pathLst>
              <a:path w="93980" h="19685">
                <a:moveTo>
                  <a:pt x="0" y="19378"/>
                </a:moveTo>
                <a:lnTo>
                  <a:pt x="93383" y="19378"/>
                </a:lnTo>
                <a:lnTo>
                  <a:pt x="93383" y="0"/>
                </a:lnTo>
                <a:lnTo>
                  <a:pt x="0" y="0"/>
                </a:lnTo>
                <a:lnTo>
                  <a:pt x="0" y="1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313308" y="4602911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176"/>
                </a:lnTo>
              </a:path>
            </a:pathLst>
          </a:custGeom>
          <a:ln w="158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274523" y="4593447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48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235734" y="4665158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235734" y="473370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15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235734" y="4802755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37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843583" y="4867141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1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2235734" y="4867141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75" y="0"/>
                </a:lnTo>
              </a:path>
            </a:pathLst>
          </a:custGeom>
          <a:ln w="3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982725" y="4429202"/>
            <a:ext cx="198120" cy="12065"/>
          </a:xfrm>
          <a:custGeom>
            <a:avLst/>
            <a:gdLst/>
            <a:ahLst/>
            <a:cxnLst/>
            <a:rect l="l" t="t" r="r" b="b"/>
            <a:pathLst>
              <a:path w="198119" h="12064">
                <a:moveTo>
                  <a:pt x="0" y="11772"/>
                </a:moveTo>
                <a:lnTo>
                  <a:pt x="198071" y="11772"/>
                </a:lnTo>
                <a:lnTo>
                  <a:pt x="198071" y="0"/>
                </a:lnTo>
                <a:lnTo>
                  <a:pt x="0" y="0"/>
                </a:lnTo>
                <a:lnTo>
                  <a:pt x="0" y="1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981142" y="4429249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23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981142" y="44347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83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981142" y="4441015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234" y="0"/>
                </a:lnTo>
              </a:path>
            </a:pathLst>
          </a:custGeom>
          <a:ln w="4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2179213" y="443509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7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995468" y="4221038"/>
            <a:ext cx="168910" cy="205104"/>
          </a:xfrm>
          <a:custGeom>
            <a:avLst/>
            <a:gdLst/>
            <a:ahLst/>
            <a:cxnLst/>
            <a:rect l="l" t="t" r="r" b="b"/>
            <a:pathLst>
              <a:path w="168910" h="205104">
                <a:moveTo>
                  <a:pt x="168633" y="0"/>
                </a:moveTo>
                <a:lnTo>
                  <a:pt x="0" y="0"/>
                </a:lnTo>
                <a:lnTo>
                  <a:pt x="0" y="204798"/>
                </a:lnTo>
                <a:lnTo>
                  <a:pt x="168633" y="204798"/>
                </a:lnTo>
                <a:lnTo>
                  <a:pt x="168633" y="0"/>
                </a:lnTo>
                <a:close/>
              </a:path>
            </a:pathLst>
          </a:custGeom>
          <a:solidFill>
            <a:srgbClr val="8E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987562" y="4211937"/>
            <a:ext cx="184785" cy="18415"/>
          </a:xfrm>
          <a:custGeom>
            <a:avLst/>
            <a:gdLst/>
            <a:ahLst/>
            <a:cxnLst/>
            <a:rect l="l" t="t" r="r" b="b"/>
            <a:pathLst>
              <a:path w="184785" h="18414">
                <a:moveTo>
                  <a:pt x="0" y="17994"/>
                </a:moveTo>
                <a:lnTo>
                  <a:pt x="184445" y="17994"/>
                </a:lnTo>
                <a:lnTo>
                  <a:pt x="184445" y="0"/>
                </a:lnTo>
                <a:lnTo>
                  <a:pt x="0" y="0"/>
                </a:lnTo>
                <a:lnTo>
                  <a:pt x="0" y="17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995464" y="4229931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6861"/>
                </a:lnTo>
              </a:path>
            </a:pathLst>
          </a:custGeom>
          <a:ln w="158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987562" y="4425789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445" y="0"/>
                </a:lnTo>
              </a:path>
            </a:pathLst>
          </a:custGeom>
          <a:ln w="17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2164097" y="4230505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866"/>
                </a:lnTo>
              </a:path>
            </a:pathLst>
          </a:custGeom>
          <a:ln w="158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2079778" y="422103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798"/>
                </a:lnTo>
              </a:path>
            </a:pathLst>
          </a:custGeom>
          <a:ln w="189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995468" y="4325856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>
                <a:moveTo>
                  <a:pt x="0" y="0"/>
                </a:moveTo>
                <a:lnTo>
                  <a:pt x="172590" y="0"/>
                </a:lnTo>
              </a:path>
            </a:pathLst>
          </a:custGeom>
          <a:ln w="7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977560" y="4176319"/>
            <a:ext cx="204470" cy="26670"/>
          </a:xfrm>
          <a:custGeom>
            <a:avLst/>
            <a:gdLst/>
            <a:ahLst/>
            <a:cxnLst/>
            <a:rect l="l" t="t" r="r" b="b"/>
            <a:pathLst>
              <a:path w="204469" h="26670">
                <a:moveTo>
                  <a:pt x="194314" y="26066"/>
                </a:moveTo>
                <a:lnTo>
                  <a:pt x="9311" y="26066"/>
                </a:lnTo>
                <a:lnTo>
                  <a:pt x="0" y="0"/>
                </a:lnTo>
                <a:lnTo>
                  <a:pt x="204187" y="0"/>
                </a:lnTo>
                <a:lnTo>
                  <a:pt x="194314" y="26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089267" y="425168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6918" y="0"/>
                </a:lnTo>
              </a:path>
            </a:pathLst>
          </a:custGeom>
          <a:ln w="4236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003370" y="425168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6922" y="0"/>
                </a:lnTo>
              </a:path>
            </a:pathLst>
          </a:custGeom>
          <a:ln w="4236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2070289" y="425168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77" y="0"/>
                </a:lnTo>
              </a:path>
            </a:pathLst>
          </a:custGeom>
          <a:ln w="42360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1851486" y="4602911"/>
            <a:ext cx="62230" cy="34290"/>
          </a:xfrm>
          <a:custGeom>
            <a:avLst/>
            <a:gdLst/>
            <a:ahLst/>
            <a:cxnLst/>
            <a:rect l="l" t="t" r="r" b="b"/>
            <a:pathLst>
              <a:path w="62230" h="34289">
                <a:moveTo>
                  <a:pt x="29305" y="34074"/>
                </a:moveTo>
                <a:lnTo>
                  <a:pt x="0" y="34074"/>
                </a:lnTo>
                <a:lnTo>
                  <a:pt x="0" y="0"/>
                </a:lnTo>
                <a:lnTo>
                  <a:pt x="29305" y="0"/>
                </a:lnTo>
                <a:lnTo>
                  <a:pt x="29305" y="34074"/>
                </a:lnTo>
                <a:close/>
              </a:path>
              <a:path w="62230" h="34289">
                <a:moveTo>
                  <a:pt x="61763" y="34074"/>
                </a:moveTo>
                <a:lnTo>
                  <a:pt x="32468" y="34074"/>
                </a:lnTo>
                <a:lnTo>
                  <a:pt x="32468" y="0"/>
                </a:lnTo>
                <a:lnTo>
                  <a:pt x="61763" y="0"/>
                </a:lnTo>
                <a:lnTo>
                  <a:pt x="61763" y="34074"/>
                </a:lnTo>
                <a:close/>
              </a:path>
            </a:pathLst>
          </a:custGeom>
          <a:solidFill>
            <a:srgbClr val="6D7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880791" y="461994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34074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243643" y="4602911"/>
            <a:ext cx="62230" cy="34290"/>
          </a:xfrm>
          <a:custGeom>
            <a:avLst/>
            <a:gdLst/>
            <a:ahLst/>
            <a:cxnLst/>
            <a:rect l="l" t="t" r="r" b="b"/>
            <a:pathLst>
              <a:path w="62230" h="34289">
                <a:moveTo>
                  <a:pt x="29298" y="34074"/>
                </a:moveTo>
                <a:lnTo>
                  <a:pt x="0" y="34074"/>
                </a:lnTo>
                <a:lnTo>
                  <a:pt x="0" y="0"/>
                </a:lnTo>
                <a:lnTo>
                  <a:pt x="29298" y="0"/>
                </a:lnTo>
                <a:lnTo>
                  <a:pt x="29298" y="34074"/>
                </a:lnTo>
                <a:close/>
              </a:path>
              <a:path w="62230" h="34289">
                <a:moveTo>
                  <a:pt x="61756" y="34074"/>
                </a:moveTo>
                <a:lnTo>
                  <a:pt x="32458" y="34074"/>
                </a:lnTo>
                <a:lnTo>
                  <a:pt x="32458" y="0"/>
                </a:lnTo>
                <a:lnTo>
                  <a:pt x="61756" y="0"/>
                </a:lnTo>
                <a:lnTo>
                  <a:pt x="61756" y="34074"/>
                </a:lnTo>
                <a:close/>
              </a:path>
            </a:pathLst>
          </a:custGeom>
          <a:solidFill>
            <a:srgbClr val="6D7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305403" y="46199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3" y="0"/>
                </a:lnTo>
              </a:path>
            </a:pathLst>
          </a:custGeom>
          <a:ln w="34074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272942" y="461994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34074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005679" y="459090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12" y="0"/>
                </a:lnTo>
              </a:path>
            </a:pathLst>
          </a:custGeom>
          <a:ln w="3175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041958" y="4605189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77" y="0"/>
                </a:lnTo>
              </a:path>
            </a:pathLst>
          </a:custGeom>
          <a:ln w="29529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077596" y="4593884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033" y="0"/>
                </a:lnTo>
              </a:path>
            </a:pathLst>
          </a:custGeom>
          <a:ln w="692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077596" y="4601497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823" y="0"/>
                </a:lnTo>
              </a:path>
            </a:pathLst>
          </a:custGeom>
          <a:ln w="8304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077596" y="4609110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661" y="0"/>
                </a:lnTo>
              </a:path>
            </a:pathLst>
          </a:custGeom>
          <a:ln w="692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077596" y="4616031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559" y="0"/>
                </a:lnTo>
              </a:path>
            </a:pathLst>
          </a:custGeom>
          <a:ln w="692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005599" y="459046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80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005600" y="460522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93" y="0"/>
                </a:lnTo>
              </a:path>
            </a:pathLst>
          </a:custGeom>
          <a:ln w="29460">
            <a:solidFill>
              <a:srgbClr val="808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107111" y="4590422"/>
            <a:ext cx="36195" cy="29845"/>
          </a:xfrm>
          <a:custGeom>
            <a:avLst/>
            <a:gdLst/>
            <a:ahLst/>
            <a:cxnLst/>
            <a:rect l="l" t="t" r="r" b="b"/>
            <a:pathLst>
              <a:path w="36194" h="29845">
                <a:moveTo>
                  <a:pt x="3240" y="29529"/>
                </a:moveTo>
                <a:lnTo>
                  <a:pt x="0" y="29529"/>
                </a:lnTo>
                <a:lnTo>
                  <a:pt x="83" y="22133"/>
                </a:lnTo>
                <a:lnTo>
                  <a:pt x="217" y="14796"/>
                </a:lnTo>
                <a:lnTo>
                  <a:pt x="395" y="7517"/>
                </a:lnTo>
                <a:lnTo>
                  <a:pt x="615" y="297"/>
                </a:lnTo>
                <a:lnTo>
                  <a:pt x="3240" y="169"/>
                </a:lnTo>
                <a:lnTo>
                  <a:pt x="3240" y="29529"/>
                </a:lnTo>
                <a:close/>
              </a:path>
              <a:path w="36194" h="29845">
                <a:moveTo>
                  <a:pt x="35917" y="29529"/>
                </a:moveTo>
                <a:lnTo>
                  <a:pt x="6406" y="29529"/>
                </a:lnTo>
                <a:lnTo>
                  <a:pt x="6406" y="15"/>
                </a:lnTo>
                <a:lnTo>
                  <a:pt x="35917" y="0"/>
                </a:lnTo>
                <a:lnTo>
                  <a:pt x="35917" y="29529"/>
                </a:lnTo>
                <a:close/>
              </a:path>
            </a:pathLst>
          </a:custGeom>
          <a:solidFill>
            <a:srgbClr val="8088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038791" y="46051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29529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074435" y="46051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29529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110350" y="46051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29529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143031" y="460518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77" y="0"/>
                </a:lnTo>
              </a:path>
            </a:pathLst>
          </a:custGeom>
          <a:ln w="29529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1851486" y="5108626"/>
            <a:ext cx="62230" cy="34290"/>
          </a:xfrm>
          <a:custGeom>
            <a:avLst/>
            <a:gdLst/>
            <a:ahLst/>
            <a:cxnLst/>
            <a:rect l="l" t="t" r="r" b="b"/>
            <a:pathLst>
              <a:path w="62230" h="34289">
                <a:moveTo>
                  <a:pt x="29305" y="34078"/>
                </a:moveTo>
                <a:lnTo>
                  <a:pt x="0" y="34078"/>
                </a:lnTo>
                <a:lnTo>
                  <a:pt x="0" y="0"/>
                </a:lnTo>
                <a:lnTo>
                  <a:pt x="29305" y="0"/>
                </a:lnTo>
                <a:lnTo>
                  <a:pt x="29305" y="34078"/>
                </a:lnTo>
                <a:close/>
              </a:path>
              <a:path w="62230" h="34289">
                <a:moveTo>
                  <a:pt x="61763" y="34078"/>
                </a:moveTo>
                <a:lnTo>
                  <a:pt x="32468" y="34078"/>
                </a:lnTo>
                <a:lnTo>
                  <a:pt x="32468" y="0"/>
                </a:lnTo>
                <a:lnTo>
                  <a:pt x="61763" y="0"/>
                </a:lnTo>
                <a:lnTo>
                  <a:pt x="61763" y="34078"/>
                </a:lnTo>
                <a:close/>
              </a:path>
            </a:pathLst>
          </a:custGeom>
          <a:solidFill>
            <a:srgbClr val="6D7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1880791" y="51256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34078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243643" y="5108626"/>
            <a:ext cx="62230" cy="34290"/>
          </a:xfrm>
          <a:custGeom>
            <a:avLst/>
            <a:gdLst/>
            <a:ahLst/>
            <a:cxnLst/>
            <a:rect l="l" t="t" r="r" b="b"/>
            <a:pathLst>
              <a:path w="62230" h="34289">
                <a:moveTo>
                  <a:pt x="29298" y="34078"/>
                </a:moveTo>
                <a:lnTo>
                  <a:pt x="0" y="34078"/>
                </a:lnTo>
                <a:lnTo>
                  <a:pt x="0" y="0"/>
                </a:lnTo>
                <a:lnTo>
                  <a:pt x="29298" y="0"/>
                </a:lnTo>
                <a:lnTo>
                  <a:pt x="29298" y="34078"/>
                </a:lnTo>
                <a:close/>
              </a:path>
              <a:path w="62230" h="34289">
                <a:moveTo>
                  <a:pt x="61756" y="34078"/>
                </a:moveTo>
                <a:lnTo>
                  <a:pt x="32458" y="34078"/>
                </a:lnTo>
                <a:lnTo>
                  <a:pt x="32458" y="0"/>
                </a:lnTo>
                <a:lnTo>
                  <a:pt x="61756" y="0"/>
                </a:lnTo>
                <a:lnTo>
                  <a:pt x="61756" y="34078"/>
                </a:lnTo>
                <a:close/>
              </a:path>
            </a:pathLst>
          </a:custGeom>
          <a:solidFill>
            <a:srgbClr val="6D7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272942" y="51256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34078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005679" y="509660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12" y="0"/>
                </a:lnTo>
              </a:path>
            </a:pathLst>
          </a:custGeom>
          <a:ln w="3175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041958" y="5110901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77" y="0"/>
                </a:lnTo>
              </a:path>
            </a:pathLst>
          </a:custGeom>
          <a:ln w="29529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077596" y="5099596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033" y="0"/>
                </a:lnTo>
              </a:path>
            </a:pathLst>
          </a:custGeom>
          <a:ln w="692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077596" y="5107209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822" y="0"/>
                </a:lnTo>
              </a:path>
            </a:pathLst>
          </a:custGeom>
          <a:ln w="8304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077596" y="5114822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661" y="0"/>
                </a:lnTo>
              </a:path>
            </a:pathLst>
          </a:custGeom>
          <a:ln w="692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077596" y="5121743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559" y="0"/>
                </a:lnTo>
              </a:path>
            </a:pathLst>
          </a:custGeom>
          <a:ln w="692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005601" y="509615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77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2005600" y="51109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93" y="0"/>
                </a:lnTo>
              </a:path>
            </a:pathLst>
          </a:custGeom>
          <a:ln w="29483">
            <a:solidFill>
              <a:srgbClr val="808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2107111" y="5096136"/>
            <a:ext cx="36195" cy="29845"/>
          </a:xfrm>
          <a:custGeom>
            <a:avLst/>
            <a:gdLst/>
            <a:ahLst/>
            <a:cxnLst/>
            <a:rect l="l" t="t" r="r" b="b"/>
            <a:pathLst>
              <a:path w="36194" h="29845">
                <a:moveTo>
                  <a:pt x="3240" y="29529"/>
                </a:moveTo>
                <a:lnTo>
                  <a:pt x="0" y="29529"/>
                </a:lnTo>
                <a:lnTo>
                  <a:pt x="83" y="22125"/>
                </a:lnTo>
                <a:lnTo>
                  <a:pt x="217" y="14778"/>
                </a:lnTo>
                <a:lnTo>
                  <a:pt x="395" y="7491"/>
                </a:lnTo>
                <a:lnTo>
                  <a:pt x="615" y="262"/>
                </a:lnTo>
                <a:lnTo>
                  <a:pt x="3240" y="135"/>
                </a:lnTo>
                <a:lnTo>
                  <a:pt x="3240" y="29529"/>
                </a:lnTo>
                <a:close/>
              </a:path>
              <a:path w="36194" h="29845">
                <a:moveTo>
                  <a:pt x="35917" y="29529"/>
                </a:moveTo>
                <a:lnTo>
                  <a:pt x="6403" y="29529"/>
                </a:lnTo>
                <a:lnTo>
                  <a:pt x="6403" y="0"/>
                </a:lnTo>
                <a:lnTo>
                  <a:pt x="35917" y="0"/>
                </a:lnTo>
                <a:lnTo>
                  <a:pt x="35917" y="29529"/>
                </a:lnTo>
                <a:close/>
              </a:path>
            </a:pathLst>
          </a:custGeom>
          <a:solidFill>
            <a:srgbClr val="8088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2038791" y="511090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29529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2074435" y="511090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29529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2110350" y="511090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29529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2143031" y="511090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77" y="0"/>
                </a:lnTo>
              </a:path>
            </a:pathLst>
          </a:custGeom>
          <a:ln w="29529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1851486" y="5604827"/>
            <a:ext cx="62230" cy="33020"/>
          </a:xfrm>
          <a:custGeom>
            <a:avLst/>
            <a:gdLst/>
            <a:ahLst/>
            <a:cxnLst/>
            <a:rect l="l" t="t" r="r" b="b"/>
            <a:pathLst>
              <a:path w="62230" h="33020">
                <a:moveTo>
                  <a:pt x="29305" y="32587"/>
                </a:moveTo>
                <a:lnTo>
                  <a:pt x="0" y="32587"/>
                </a:lnTo>
                <a:lnTo>
                  <a:pt x="0" y="0"/>
                </a:lnTo>
                <a:lnTo>
                  <a:pt x="29305" y="0"/>
                </a:lnTo>
                <a:lnTo>
                  <a:pt x="29305" y="32587"/>
                </a:lnTo>
                <a:close/>
              </a:path>
              <a:path w="62230" h="33020">
                <a:moveTo>
                  <a:pt x="61763" y="32587"/>
                </a:moveTo>
                <a:lnTo>
                  <a:pt x="32468" y="32587"/>
                </a:lnTo>
                <a:lnTo>
                  <a:pt x="32468" y="0"/>
                </a:lnTo>
                <a:lnTo>
                  <a:pt x="61763" y="0"/>
                </a:lnTo>
                <a:lnTo>
                  <a:pt x="61763" y="32587"/>
                </a:lnTo>
                <a:close/>
              </a:path>
            </a:pathLst>
          </a:custGeom>
          <a:solidFill>
            <a:srgbClr val="6D7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1851486" y="5604081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763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1880790" y="56203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34078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2243643" y="5604827"/>
            <a:ext cx="62230" cy="33020"/>
          </a:xfrm>
          <a:custGeom>
            <a:avLst/>
            <a:gdLst/>
            <a:ahLst/>
            <a:cxnLst/>
            <a:rect l="l" t="t" r="r" b="b"/>
            <a:pathLst>
              <a:path w="62230" h="33020">
                <a:moveTo>
                  <a:pt x="29298" y="32587"/>
                </a:moveTo>
                <a:lnTo>
                  <a:pt x="0" y="32587"/>
                </a:lnTo>
                <a:lnTo>
                  <a:pt x="0" y="0"/>
                </a:lnTo>
                <a:lnTo>
                  <a:pt x="29298" y="0"/>
                </a:lnTo>
                <a:lnTo>
                  <a:pt x="29298" y="32587"/>
                </a:lnTo>
                <a:close/>
              </a:path>
              <a:path w="62230" h="33020">
                <a:moveTo>
                  <a:pt x="61756" y="32587"/>
                </a:moveTo>
                <a:lnTo>
                  <a:pt x="32458" y="32587"/>
                </a:lnTo>
                <a:lnTo>
                  <a:pt x="32458" y="0"/>
                </a:lnTo>
                <a:lnTo>
                  <a:pt x="61756" y="0"/>
                </a:lnTo>
                <a:lnTo>
                  <a:pt x="61756" y="32587"/>
                </a:lnTo>
                <a:close/>
              </a:path>
            </a:pathLst>
          </a:custGeom>
          <a:solidFill>
            <a:srgbClr val="6D7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2243643" y="5603336"/>
            <a:ext cx="62230" cy="34290"/>
          </a:xfrm>
          <a:custGeom>
            <a:avLst/>
            <a:gdLst/>
            <a:ahLst/>
            <a:cxnLst/>
            <a:rect l="l" t="t" r="r" b="b"/>
            <a:pathLst>
              <a:path w="62230" h="34289">
                <a:moveTo>
                  <a:pt x="29298" y="1490"/>
                </a:moveTo>
                <a:lnTo>
                  <a:pt x="0" y="1490"/>
                </a:lnTo>
                <a:lnTo>
                  <a:pt x="0" y="0"/>
                </a:lnTo>
                <a:lnTo>
                  <a:pt x="29298" y="0"/>
                </a:lnTo>
                <a:lnTo>
                  <a:pt x="29298" y="1490"/>
                </a:lnTo>
                <a:close/>
              </a:path>
              <a:path w="62230" h="34289">
                <a:moveTo>
                  <a:pt x="61763" y="1490"/>
                </a:moveTo>
                <a:lnTo>
                  <a:pt x="32461" y="1490"/>
                </a:lnTo>
                <a:lnTo>
                  <a:pt x="32461" y="0"/>
                </a:lnTo>
                <a:lnTo>
                  <a:pt x="61763" y="0"/>
                </a:lnTo>
                <a:lnTo>
                  <a:pt x="61763" y="1490"/>
                </a:lnTo>
                <a:close/>
              </a:path>
              <a:path w="62230" h="34289">
                <a:moveTo>
                  <a:pt x="61763" y="34078"/>
                </a:moveTo>
                <a:lnTo>
                  <a:pt x="61756" y="1490"/>
                </a:lnTo>
                <a:lnTo>
                  <a:pt x="61763" y="34078"/>
                </a:lnTo>
                <a:close/>
              </a:path>
            </a:pathLst>
          </a:custGeom>
          <a:solidFill>
            <a:srgbClr val="C4B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2272941" y="56203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2" y="0"/>
                </a:lnTo>
              </a:path>
            </a:pathLst>
          </a:custGeom>
          <a:ln w="34078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113515" y="5606356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514" y="0"/>
                </a:lnTo>
              </a:path>
            </a:pathLst>
          </a:custGeom>
          <a:ln w="28051">
            <a:solidFill>
              <a:srgbClr val="808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005679" y="559281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12" y="0"/>
                </a:lnTo>
              </a:path>
            </a:pathLst>
          </a:custGeom>
          <a:ln w="3175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041958" y="560635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77" y="0"/>
                </a:lnTo>
              </a:path>
            </a:pathLst>
          </a:custGeom>
          <a:ln w="28051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077596" y="559579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033" y="0"/>
                </a:lnTo>
              </a:path>
            </a:pathLst>
          </a:custGeom>
          <a:ln w="692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077596" y="5602711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840" y="0"/>
                </a:lnTo>
              </a:path>
            </a:pathLst>
          </a:custGeom>
          <a:ln w="692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077596" y="5609632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686" y="0"/>
                </a:lnTo>
              </a:path>
            </a:pathLst>
          </a:custGeom>
          <a:ln w="692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077596" y="5616553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575" y="0"/>
                </a:lnTo>
              </a:path>
            </a:pathLst>
          </a:custGeom>
          <a:ln w="6920">
            <a:solidFill>
              <a:srgbClr val="6D7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005599" y="559236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80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005600" y="560639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93" y="0"/>
                </a:lnTo>
              </a:path>
            </a:pathLst>
          </a:custGeom>
          <a:ln w="27973">
            <a:solidFill>
              <a:srgbClr val="808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107123" y="5592500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3227" y="27881"/>
                </a:moveTo>
                <a:lnTo>
                  <a:pt x="0" y="27881"/>
                </a:lnTo>
                <a:lnTo>
                  <a:pt x="88" y="20864"/>
                </a:lnTo>
                <a:lnTo>
                  <a:pt x="220" y="13899"/>
                </a:lnTo>
                <a:lnTo>
                  <a:pt x="393" y="6986"/>
                </a:lnTo>
                <a:lnTo>
                  <a:pt x="602" y="123"/>
                </a:lnTo>
                <a:lnTo>
                  <a:pt x="3227" y="0"/>
                </a:lnTo>
                <a:lnTo>
                  <a:pt x="3227" y="27881"/>
                </a:lnTo>
                <a:close/>
              </a:path>
            </a:pathLst>
          </a:custGeom>
          <a:solidFill>
            <a:srgbClr val="8088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038791" y="56063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28051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074435" y="560635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59" y="0"/>
                </a:lnTo>
              </a:path>
            </a:pathLst>
          </a:custGeom>
          <a:ln w="28051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110350" y="56063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66" y="0"/>
                </a:lnTo>
              </a:path>
            </a:pathLst>
          </a:custGeom>
          <a:ln w="28051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005601" y="5591542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507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143031" y="560607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77" y="0"/>
                </a:lnTo>
              </a:path>
            </a:pathLst>
          </a:custGeom>
          <a:ln w="27683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1831773" y="5452990"/>
            <a:ext cx="101600" cy="17145"/>
          </a:xfrm>
          <a:custGeom>
            <a:avLst/>
            <a:gdLst/>
            <a:ahLst/>
            <a:cxnLst/>
            <a:rect l="l" t="t" r="r" b="b"/>
            <a:pathLst>
              <a:path w="101600" h="17145">
                <a:moveTo>
                  <a:pt x="0" y="16776"/>
                </a:moveTo>
                <a:lnTo>
                  <a:pt x="101199" y="16776"/>
                </a:lnTo>
                <a:lnTo>
                  <a:pt x="101199" y="0"/>
                </a:lnTo>
                <a:lnTo>
                  <a:pt x="0" y="0"/>
                </a:lnTo>
                <a:lnTo>
                  <a:pt x="0" y="16776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1831773" y="545285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9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223924" y="5452721"/>
            <a:ext cx="101600" cy="17145"/>
          </a:xfrm>
          <a:custGeom>
            <a:avLst/>
            <a:gdLst/>
            <a:ahLst/>
            <a:cxnLst/>
            <a:rect l="l" t="t" r="r" b="b"/>
            <a:pathLst>
              <a:path w="101600" h="17145">
                <a:moveTo>
                  <a:pt x="0" y="17043"/>
                </a:moveTo>
                <a:lnTo>
                  <a:pt x="101202" y="17043"/>
                </a:lnTo>
                <a:lnTo>
                  <a:pt x="101202" y="0"/>
                </a:lnTo>
                <a:lnTo>
                  <a:pt x="0" y="0"/>
                </a:lnTo>
                <a:lnTo>
                  <a:pt x="0" y="17043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1983448" y="5452989"/>
            <a:ext cx="182245" cy="17145"/>
          </a:xfrm>
          <a:custGeom>
            <a:avLst/>
            <a:gdLst/>
            <a:ahLst/>
            <a:cxnLst/>
            <a:rect l="l" t="t" r="r" b="b"/>
            <a:pathLst>
              <a:path w="182244" h="17145">
                <a:moveTo>
                  <a:pt x="0" y="16776"/>
                </a:moveTo>
                <a:lnTo>
                  <a:pt x="181969" y="16776"/>
                </a:lnTo>
                <a:lnTo>
                  <a:pt x="181969" y="0"/>
                </a:lnTo>
                <a:lnTo>
                  <a:pt x="0" y="0"/>
                </a:lnTo>
                <a:lnTo>
                  <a:pt x="0" y="16776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1983448" y="5452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8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158837" y="5452736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80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1989790" y="5452735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4">
                <a:moveTo>
                  <a:pt x="0" y="0"/>
                </a:moveTo>
                <a:lnTo>
                  <a:pt x="169049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1831773" y="5949455"/>
            <a:ext cx="101600" cy="17145"/>
          </a:xfrm>
          <a:custGeom>
            <a:avLst/>
            <a:gdLst/>
            <a:ahLst/>
            <a:cxnLst/>
            <a:rect l="l" t="t" r="r" b="b"/>
            <a:pathLst>
              <a:path w="101600" h="17145">
                <a:moveTo>
                  <a:pt x="0" y="17043"/>
                </a:moveTo>
                <a:lnTo>
                  <a:pt x="101199" y="17043"/>
                </a:lnTo>
                <a:lnTo>
                  <a:pt x="101199" y="0"/>
                </a:lnTo>
                <a:lnTo>
                  <a:pt x="0" y="0"/>
                </a:lnTo>
                <a:lnTo>
                  <a:pt x="0" y="17043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223924" y="5949455"/>
            <a:ext cx="101600" cy="17145"/>
          </a:xfrm>
          <a:custGeom>
            <a:avLst/>
            <a:gdLst/>
            <a:ahLst/>
            <a:cxnLst/>
            <a:rect l="l" t="t" r="r" b="b"/>
            <a:pathLst>
              <a:path w="101600" h="17145">
                <a:moveTo>
                  <a:pt x="0" y="17043"/>
                </a:moveTo>
                <a:lnTo>
                  <a:pt x="101202" y="17043"/>
                </a:lnTo>
                <a:lnTo>
                  <a:pt x="101202" y="0"/>
                </a:lnTo>
                <a:lnTo>
                  <a:pt x="0" y="0"/>
                </a:lnTo>
                <a:lnTo>
                  <a:pt x="0" y="17043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1983448" y="5949218"/>
            <a:ext cx="182245" cy="17780"/>
          </a:xfrm>
          <a:custGeom>
            <a:avLst/>
            <a:gdLst/>
            <a:ahLst/>
            <a:cxnLst/>
            <a:rect l="l" t="t" r="r" b="b"/>
            <a:pathLst>
              <a:path w="182244" h="17779">
                <a:moveTo>
                  <a:pt x="0" y="17282"/>
                </a:moveTo>
                <a:lnTo>
                  <a:pt x="181969" y="17282"/>
                </a:lnTo>
                <a:lnTo>
                  <a:pt x="181969" y="0"/>
                </a:lnTo>
                <a:lnTo>
                  <a:pt x="0" y="0"/>
                </a:lnTo>
                <a:lnTo>
                  <a:pt x="0" y="17282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1983448" y="5949218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969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1831773" y="4947551"/>
            <a:ext cx="101600" cy="17145"/>
          </a:xfrm>
          <a:custGeom>
            <a:avLst/>
            <a:gdLst/>
            <a:ahLst/>
            <a:cxnLst/>
            <a:rect l="l" t="t" r="r" b="b"/>
            <a:pathLst>
              <a:path w="101600" h="17145">
                <a:moveTo>
                  <a:pt x="0" y="17035"/>
                </a:moveTo>
                <a:lnTo>
                  <a:pt x="101199" y="17035"/>
                </a:lnTo>
                <a:lnTo>
                  <a:pt x="101199" y="0"/>
                </a:lnTo>
                <a:lnTo>
                  <a:pt x="0" y="0"/>
                </a:lnTo>
                <a:lnTo>
                  <a:pt x="0" y="17035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223924" y="4947551"/>
            <a:ext cx="101600" cy="17145"/>
          </a:xfrm>
          <a:custGeom>
            <a:avLst/>
            <a:gdLst/>
            <a:ahLst/>
            <a:cxnLst/>
            <a:rect l="l" t="t" r="r" b="b"/>
            <a:pathLst>
              <a:path w="101600" h="17145">
                <a:moveTo>
                  <a:pt x="0" y="17035"/>
                </a:moveTo>
                <a:lnTo>
                  <a:pt x="101202" y="17035"/>
                </a:lnTo>
                <a:lnTo>
                  <a:pt x="101202" y="0"/>
                </a:lnTo>
                <a:lnTo>
                  <a:pt x="0" y="0"/>
                </a:lnTo>
                <a:lnTo>
                  <a:pt x="0" y="17035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1983448" y="4947303"/>
            <a:ext cx="182245" cy="17780"/>
          </a:xfrm>
          <a:custGeom>
            <a:avLst/>
            <a:gdLst/>
            <a:ahLst/>
            <a:cxnLst/>
            <a:rect l="l" t="t" r="r" b="b"/>
            <a:pathLst>
              <a:path w="182244" h="17779">
                <a:moveTo>
                  <a:pt x="0" y="17282"/>
                </a:moveTo>
                <a:lnTo>
                  <a:pt x="181969" y="17282"/>
                </a:lnTo>
                <a:lnTo>
                  <a:pt x="181969" y="0"/>
                </a:lnTo>
                <a:lnTo>
                  <a:pt x="0" y="0"/>
                </a:lnTo>
                <a:lnTo>
                  <a:pt x="0" y="17282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1983448" y="4947303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969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1981143" y="4442872"/>
            <a:ext cx="201295" cy="17145"/>
          </a:xfrm>
          <a:custGeom>
            <a:avLst/>
            <a:gdLst/>
            <a:ahLst/>
            <a:cxnLst/>
            <a:rect l="l" t="t" r="r" b="b"/>
            <a:pathLst>
              <a:path w="201294" h="17145">
                <a:moveTo>
                  <a:pt x="0" y="17012"/>
                </a:moveTo>
                <a:lnTo>
                  <a:pt x="201234" y="17012"/>
                </a:lnTo>
                <a:lnTo>
                  <a:pt x="201234" y="0"/>
                </a:lnTo>
                <a:lnTo>
                  <a:pt x="0" y="0"/>
                </a:lnTo>
                <a:lnTo>
                  <a:pt x="0" y="17012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1751480" y="4250568"/>
            <a:ext cx="104139" cy="11430"/>
          </a:xfrm>
          <a:custGeom>
            <a:avLst/>
            <a:gdLst/>
            <a:ahLst/>
            <a:cxnLst/>
            <a:rect l="l" t="t" r="r" b="b"/>
            <a:pathLst>
              <a:path w="104139" h="11429">
                <a:moveTo>
                  <a:pt x="103678" y="11154"/>
                </a:moveTo>
                <a:lnTo>
                  <a:pt x="0" y="11154"/>
                </a:lnTo>
                <a:lnTo>
                  <a:pt x="0" y="0"/>
                </a:lnTo>
                <a:lnTo>
                  <a:pt x="96143" y="0"/>
                </a:lnTo>
                <a:lnTo>
                  <a:pt x="96143" y="351"/>
                </a:lnTo>
                <a:lnTo>
                  <a:pt x="103678" y="351"/>
                </a:lnTo>
                <a:lnTo>
                  <a:pt x="103678" y="11154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1847623" y="425074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35" y="0"/>
                </a:lnTo>
              </a:path>
            </a:pathLst>
          </a:custGeom>
          <a:ln w="3175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1751479" y="4250568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78" y="0"/>
                </a:lnTo>
              </a:path>
            </a:pathLst>
          </a:custGeom>
          <a:ln w="3175">
            <a:solidFill>
              <a:srgbClr val="B5A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1847624" y="4151883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944" y="0"/>
                </a:lnTo>
              </a:path>
            </a:pathLst>
          </a:custGeom>
          <a:ln w="11154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1935567" y="415188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464" y="0"/>
                </a:lnTo>
              </a:path>
            </a:pathLst>
          </a:custGeom>
          <a:ln w="11154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1847623" y="4146307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08" y="0"/>
                </a:lnTo>
              </a:path>
            </a:pathLst>
          </a:custGeom>
          <a:ln w="3175">
            <a:solidFill>
              <a:srgbClr val="B5A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1935723" y="403296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074" y="0"/>
                </a:lnTo>
              </a:path>
            </a:pathLst>
          </a:custGeom>
          <a:ln w="3175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1935723" y="4038500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90168" y="0"/>
                </a:lnTo>
              </a:path>
            </a:pathLst>
          </a:custGeom>
          <a:ln w="8304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2014798" y="403281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94" y="0"/>
                </a:lnTo>
              </a:path>
            </a:pathLst>
          </a:custGeom>
          <a:ln w="3175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935724" y="4031365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90168" y="0"/>
                </a:lnTo>
              </a:path>
            </a:pathLst>
          </a:custGeom>
          <a:ln w="3175">
            <a:solidFill>
              <a:srgbClr val="B5A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2211330" y="403694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164" y="0"/>
                </a:lnTo>
              </a:path>
            </a:pathLst>
          </a:custGeom>
          <a:ln w="10722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2132102" y="403296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25" y="0"/>
                </a:lnTo>
              </a:path>
            </a:pathLst>
          </a:custGeom>
          <a:ln w="3175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2118325" y="4038500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03" y="0"/>
                </a:lnTo>
              </a:path>
            </a:pathLst>
          </a:custGeom>
          <a:ln w="8304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2118324" y="4032817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777" y="0"/>
                </a:lnTo>
              </a:path>
            </a:pathLst>
          </a:custGeom>
          <a:ln w="3175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2118323" y="4031365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170" y="0"/>
                </a:lnTo>
              </a:path>
            </a:pathLst>
          </a:custGeom>
          <a:ln w="3175">
            <a:solidFill>
              <a:srgbClr val="B5A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2211327" y="4154473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950" y="0"/>
                </a:lnTo>
              </a:path>
            </a:pathLst>
          </a:custGeom>
          <a:ln w="11147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2204159" y="415447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167" y="0"/>
                </a:lnTo>
              </a:path>
            </a:pathLst>
          </a:custGeom>
          <a:ln w="11147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2204160" y="414890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18" y="0"/>
                </a:lnTo>
              </a:path>
            </a:pathLst>
          </a:custGeom>
          <a:ln w="3175">
            <a:solidFill>
              <a:srgbClr val="B5A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292790" y="4250568"/>
            <a:ext cx="102235" cy="11430"/>
          </a:xfrm>
          <a:custGeom>
            <a:avLst/>
            <a:gdLst/>
            <a:ahLst/>
            <a:cxnLst/>
            <a:rect l="l" t="t" r="r" b="b"/>
            <a:pathLst>
              <a:path w="102235" h="11429">
                <a:moveTo>
                  <a:pt x="101737" y="11150"/>
                </a:moveTo>
                <a:lnTo>
                  <a:pt x="0" y="11150"/>
                </a:lnTo>
                <a:lnTo>
                  <a:pt x="0" y="351"/>
                </a:lnTo>
                <a:lnTo>
                  <a:pt x="6487" y="351"/>
                </a:lnTo>
                <a:lnTo>
                  <a:pt x="6487" y="0"/>
                </a:lnTo>
                <a:lnTo>
                  <a:pt x="101737" y="0"/>
                </a:lnTo>
                <a:lnTo>
                  <a:pt x="101737" y="11150"/>
                </a:lnTo>
                <a:close/>
              </a:path>
            </a:pathLst>
          </a:custGeom>
          <a:solidFill>
            <a:srgbClr val="621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292787" y="425074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490" y="0"/>
                </a:lnTo>
              </a:path>
            </a:pathLst>
          </a:custGeom>
          <a:ln w="3175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2292790" y="42505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737" y="0"/>
                </a:lnTo>
              </a:path>
            </a:pathLst>
          </a:custGeom>
          <a:ln w="3175">
            <a:solidFill>
              <a:srgbClr val="B5A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014797" y="392989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04" y="0"/>
                </a:lnTo>
              </a:path>
            </a:pathLst>
          </a:custGeom>
          <a:ln w="11154">
            <a:solidFill>
              <a:srgbClr val="621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1027818" y="4012105"/>
            <a:ext cx="699135" cy="321945"/>
          </a:xfrm>
          <a:custGeom>
            <a:avLst/>
            <a:gdLst/>
            <a:ahLst/>
            <a:cxnLst/>
            <a:rect l="l" t="t" r="r" b="b"/>
            <a:pathLst>
              <a:path w="699135" h="321945">
                <a:moveTo>
                  <a:pt x="699026" y="321956"/>
                </a:moveTo>
                <a:lnTo>
                  <a:pt x="0" y="321956"/>
                </a:lnTo>
                <a:lnTo>
                  <a:pt x="121876" y="0"/>
                </a:lnTo>
                <a:lnTo>
                  <a:pt x="611846" y="0"/>
                </a:lnTo>
                <a:lnTo>
                  <a:pt x="699026" y="321956"/>
                </a:lnTo>
                <a:close/>
              </a:path>
            </a:pathLst>
          </a:custGeom>
          <a:solidFill>
            <a:srgbClr val="372C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004296" y="3993944"/>
            <a:ext cx="743585" cy="358775"/>
          </a:xfrm>
          <a:custGeom>
            <a:avLst/>
            <a:gdLst/>
            <a:ahLst/>
            <a:cxnLst/>
            <a:rect l="l" t="t" r="r" b="b"/>
            <a:pathLst>
              <a:path w="743585" h="358775">
                <a:moveTo>
                  <a:pt x="743408" y="358270"/>
                </a:moveTo>
                <a:lnTo>
                  <a:pt x="0" y="358270"/>
                </a:lnTo>
                <a:lnTo>
                  <a:pt x="135620" y="0"/>
                </a:lnTo>
                <a:lnTo>
                  <a:pt x="646394" y="0"/>
                </a:lnTo>
                <a:lnTo>
                  <a:pt x="656229" y="36321"/>
                </a:lnTo>
                <a:lnTo>
                  <a:pt x="155169" y="36321"/>
                </a:lnTo>
                <a:lnTo>
                  <a:pt x="47048" y="321956"/>
                </a:lnTo>
                <a:lnTo>
                  <a:pt x="733575" y="321956"/>
                </a:lnTo>
                <a:lnTo>
                  <a:pt x="743408" y="358270"/>
                </a:lnTo>
                <a:close/>
              </a:path>
              <a:path w="743585" h="358775">
                <a:moveTo>
                  <a:pt x="733575" y="321956"/>
                </a:moveTo>
                <a:lnTo>
                  <a:pt x="701690" y="321956"/>
                </a:lnTo>
                <a:lnTo>
                  <a:pt x="624343" y="36321"/>
                </a:lnTo>
                <a:lnTo>
                  <a:pt x="656229" y="36321"/>
                </a:lnTo>
                <a:lnTo>
                  <a:pt x="733575" y="321956"/>
                </a:lnTo>
                <a:close/>
              </a:path>
            </a:pathLst>
          </a:custGeom>
          <a:solidFill>
            <a:srgbClr val="C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1007598" y="4486892"/>
            <a:ext cx="744855" cy="1377950"/>
          </a:xfrm>
          <a:custGeom>
            <a:avLst/>
            <a:gdLst/>
            <a:ahLst/>
            <a:cxnLst/>
            <a:rect l="l" t="t" r="r" b="b"/>
            <a:pathLst>
              <a:path w="744855" h="1377950">
                <a:moveTo>
                  <a:pt x="0" y="0"/>
                </a:moveTo>
                <a:lnTo>
                  <a:pt x="744520" y="0"/>
                </a:lnTo>
                <a:lnTo>
                  <a:pt x="744520" y="1377360"/>
                </a:lnTo>
                <a:lnTo>
                  <a:pt x="0" y="1377360"/>
                </a:lnTo>
                <a:lnTo>
                  <a:pt x="0" y="0"/>
                </a:lnTo>
                <a:close/>
              </a:path>
            </a:pathLst>
          </a:custGeom>
          <a:solidFill>
            <a:srgbClr val="C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057164" y="4486892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360"/>
                </a:lnTo>
              </a:path>
            </a:pathLst>
          </a:custGeom>
          <a:ln w="24014">
            <a:solidFill>
              <a:srgbClr val="D1A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1136838" y="4486892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360"/>
                </a:lnTo>
              </a:path>
            </a:pathLst>
          </a:custGeom>
          <a:ln w="24007">
            <a:solidFill>
              <a:srgbClr val="D1A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216515" y="4486892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360"/>
                </a:lnTo>
              </a:path>
            </a:pathLst>
          </a:custGeom>
          <a:ln w="24007">
            <a:solidFill>
              <a:srgbClr val="D1A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1296192" y="4486892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360"/>
                </a:lnTo>
              </a:path>
            </a:pathLst>
          </a:custGeom>
          <a:ln w="24007">
            <a:solidFill>
              <a:srgbClr val="D1A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1375865" y="4486892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360"/>
                </a:lnTo>
              </a:path>
            </a:pathLst>
          </a:custGeom>
          <a:ln w="23997">
            <a:solidFill>
              <a:srgbClr val="D1A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1455541" y="4486892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360"/>
                </a:lnTo>
              </a:path>
            </a:pathLst>
          </a:custGeom>
          <a:ln w="24007">
            <a:solidFill>
              <a:srgbClr val="D1A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1535218" y="4486892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360"/>
                </a:lnTo>
              </a:path>
            </a:pathLst>
          </a:custGeom>
          <a:ln w="24007">
            <a:solidFill>
              <a:srgbClr val="D1A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1614890" y="4486892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360"/>
                </a:lnTo>
              </a:path>
            </a:pathLst>
          </a:custGeom>
          <a:ln w="24004">
            <a:solidFill>
              <a:srgbClr val="D1A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1694568" y="4486892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360"/>
                </a:lnTo>
              </a:path>
            </a:pathLst>
          </a:custGeom>
          <a:ln w="24010">
            <a:solidFill>
              <a:srgbClr val="D1A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1006337" y="5864252"/>
            <a:ext cx="744855" cy="585470"/>
          </a:xfrm>
          <a:custGeom>
            <a:avLst/>
            <a:gdLst/>
            <a:ahLst/>
            <a:cxnLst/>
            <a:rect l="l" t="t" r="r" b="b"/>
            <a:pathLst>
              <a:path w="744855" h="585470">
                <a:moveTo>
                  <a:pt x="744520" y="0"/>
                </a:moveTo>
                <a:lnTo>
                  <a:pt x="0" y="0"/>
                </a:lnTo>
                <a:lnTo>
                  <a:pt x="0" y="585427"/>
                </a:lnTo>
                <a:lnTo>
                  <a:pt x="744520" y="585427"/>
                </a:lnTo>
                <a:lnTo>
                  <a:pt x="744520" y="0"/>
                </a:lnTo>
                <a:close/>
              </a:path>
            </a:pathLst>
          </a:custGeom>
          <a:solidFill>
            <a:srgbClr val="E3C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1007605" y="4311359"/>
            <a:ext cx="744512" cy="139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1007598" y="4450933"/>
            <a:ext cx="744855" cy="36195"/>
          </a:xfrm>
          <a:custGeom>
            <a:avLst/>
            <a:gdLst/>
            <a:ahLst/>
            <a:cxnLst/>
            <a:rect l="l" t="t" r="r" b="b"/>
            <a:pathLst>
              <a:path w="744855" h="36195">
                <a:moveTo>
                  <a:pt x="0" y="35954"/>
                </a:moveTo>
                <a:lnTo>
                  <a:pt x="744520" y="35954"/>
                </a:lnTo>
                <a:lnTo>
                  <a:pt x="744520" y="0"/>
                </a:lnTo>
                <a:lnTo>
                  <a:pt x="0" y="0"/>
                </a:lnTo>
                <a:lnTo>
                  <a:pt x="0" y="35954"/>
                </a:lnTo>
                <a:close/>
              </a:path>
            </a:pathLst>
          </a:custGeom>
          <a:solidFill>
            <a:srgbClr val="FFF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1007598" y="4311357"/>
            <a:ext cx="744855" cy="36195"/>
          </a:xfrm>
          <a:custGeom>
            <a:avLst/>
            <a:gdLst/>
            <a:ahLst/>
            <a:cxnLst/>
            <a:rect l="l" t="t" r="r" b="b"/>
            <a:pathLst>
              <a:path w="744855" h="36195">
                <a:moveTo>
                  <a:pt x="0" y="35962"/>
                </a:moveTo>
                <a:lnTo>
                  <a:pt x="744520" y="35962"/>
                </a:lnTo>
                <a:lnTo>
                  <a:pt x="744520" y="0"/>
                </a:lnTo>
                <a:lnTo>
                  <a:pt x="0" y="0"/>
                </a:lnTo>
                <a:lnTo>
                  <a:pt x="0" y="35962"/>
                </a:lnTo>
                <a:close/>
              </a:path>
            </a:pathLst>
          </a:custGeom>
          <a:solidFill>
            <a:srgbClr val="C9BD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1007598" y="4348026"/>
            <a:ext cx="744855" cy="20955"/>
          </a:xfrm>
          <a:custGeom>
            <a:avLst/>
            <a:gdLst/>
            <a:ahLst/>
            <a:cxnLst/>
            <a:rect l="l" t="t" r="r" b="b"/>
            <a:pathLst>
              <a:path w="744855" h="20954">
                <a:moveTo>
                  <a:pt x="0" y="20490"/>
                </a:moveTo>
                <a:lnTo>
                  <a:pt x="744520" y="20490"/>
                </a:lnTo>
                <a:lnTo>
                  <a:pt x="744520" y="0"/>
                </a:lnTo>
                <a:lnTo>
                  <a:pt x="0" y="0"/>
                </a:lnTo>
                <a:lnTo>
                  <a:pt x="0" y="20490"/>
                </a:lnTo>
                <a:close/>
              </a:path>
            </a:pathLst>
          </a:custGeom>
          <a:solidFill>
            <a:srgbClr val="F2E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1270083" y="3993941"/>
            <a:ext cx="219075" cy="315595"/>
          </a:xfrm>
          <a:custGeom>
            <a:avLst/>
            <a:gdLst/>
            <a:ahLst/>
            <a:cxnLst/>
            <a:rect l="l" t="t" r="r" b="b"/>
            <a:pathLst>
              <a:path w="219075" h="315595">
                <a:moveTo>
                  <a:pt x="218596" y="315326"/>
                </a:moveTo>
                <a:lnTo>
                  <a:pt x="0" y="315326"/>
                </a:lnTo>
                <a:lnTo>
                  <a:pt x="0" y="0"/>
                </a:lnTo>
                <a:lnTo>
                  <a:pt x="218596" y="0"/>
                </a:lnTo>
                <a:lnTo>
                  <a:pt x="218596" y="315326"/>
                </a:lnTo>
                <a:close/>
              </a:path>
            </a:pathLst>
          </a:custGeom>
          <a:solidFill>
            <a:srgbClr val="FFF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1274218" y="3883482"/>
            <a:ext cx="215265" cy="92710"/>
          </a:xfrm>
          <a:custGeom>
            <a:avLst/>
            <a:gdLst/>
            <a:ahLst/>
            <a:cxnLst/>
            <a:rect l="l" t="t" r="r" b="b"/>
            <a:pathLst>
              <a:path w="215265" h="92710">
                <a:moveTo>
                  <a:pt x="215095" y="92300"/>
                </a:moveTo>
                <a:lnTo>
                  <a:pt x="0" y="92300"/>
                </a:lnTo>
                <a:lnTo>
                  <a:pt x="107550" y="0"/>
                </a:lnTo>
                <a:lnTo>
                  <a:pt x="215095" y="92300"/>
                </a:lnTo>
                <a:close/>
              </a:path>
            </a:pathLst>
          </a:custGeom>
          <a:solidFill>
            <a:srgbClr val="B0A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1261883" y="3869013"/>
            <a:ext cx="239395" cy="120650"/>
          </a:xfrm>
          <a:custGeom>
            <a:avLst/>
            <a:gdLst/>
            <a:ahLst/>
            <a:cxnLst/>
            <a:rect l="l" t="t" r="r" b="b"/>
            <a:pathLst>
              <a:path w="239394" h="120650">
                <a:moveTo>
                  <a:pt x="233785" y="120389"/>
                </a:moveTo>
                <a:lnTo>
                  <a:pt x="7393" y="120389"/>
                </a:lnTo>
                <a:lnTo>
                  <a:pt x="3021" y="116571"/>
                </a:lnTo>
                <a:lnTo>
                  <a:pt x="1505" y="110941"/>
                </a:lnTo>
                <a:lnTo>
                  <a:pt x="0" y="105308"/>
                </a:lnTo>
                <a:lnTo>
                  <a:pt x="1695" y="99149"/>
                </a:lnTo>
                <a:lnTo>
                  <a:pt x="117217" y="0"/>
                </a:lnTo>
                <a:lnTo>
                  <a:pt x="122546" y="0"/>
                </a:lnTo>
                <a:lnTo>
                  <a:pt x="158928" y="31224"/>
                </a:lnTo>
                <a:lnTo>
                  <a:pt x="119886" y="31224"/>
                </a:lnTo>
                <a:lnTo>
                  <a:pt x="47725" y="93153"/>
                </a:lnTo>
                <a:lnTo>
                  <a:pt x="231085" y="93153"/>
                </a:lnTo>
                <a:lnTo>
                  <a:pt x="233276" y="95033"/>
                </a:lnTo>
                <a:lnTo>
                  <a:pt x="236629" y="97404"/>
                </a:lnTo>
                <a:lnTo>
                  <a:pt x="238877" y="101771"/>
                </a:lnTo>
                <a:lnTo>
                  <a:pt x="238877" y="114293"/>
                </a:lnTo>
                <a:lnTo>
                  <a:pt x="233785" y="120389"/>
                </a:lnTo>
                <a:close/>
              </a:path>
              <a:path w="239394" h="120650">
                <a:moveTo>
                  <a:pt x="231085" y="93153"/>
                </a:moveTo>
                <a:lnTo>
                  <a:pt x="192038" y="93153"/>
                </a:lnTo>
                <a:lnTo>
                  <a:pt x="119886" y="31224"/>
                </a:lnTo>
                <a:lnTo>
                  <a:pt x="158928" y="31224"/>
                </a:lnTo>
                <a:lnTo>
                  <a:pt x="231085" y="93153"/>
                </a:lnTo>
                <a:close/>
              </a:path>
            </a:pathLst>
          </a:custGeom>
          <a:solidFill>
            <a:srgbClr val="FFF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1251124" y="3982597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3982" y="0"/>
                </a:lnTo>
              </a:path>
            </a:pathLst>
          </a:custGeom>
          <a:ln w="22695">
            <a:solidFill>
              <a:srgbClr val="E8D9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314651" y="4069604"/>
            <a:ext cx="127635" cy="231140"/>
          </a:xfrm>
          <a:custGeom>
            <a:avLst/>
            <a:gdLst/>
            <a:ahLst/>
            <a:cxnLst/>
            <a:rect l="l" t="t" r="r" b="b"/>
            <a:pathLst>
              <a:path w="127634" h="231139">
                <a:moveTo>
                  <a:pt x="127273" y="230582"/>
                </a:moveTo>
                <a:lnTo>
                  <a:pt x="0" y="230582"/>
                </a:lnTo>
                <a:lnTo>
                  <a:pt x="0" y="0"/>
                </a:lnTo>
                <a:lnTo>
                  <a:pt x="127273" y="0"/>
                </a:lnTo>
                <a:lnTo>
                  <a:pt x="127273" y="23058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1308970" y="4062448"/>
            <a:ext cx="139065" cy="13970"/>
          </a:xfrm>
          <a:custGeom>
            <a:avLst/>
            <a:gdLst/>
            <a:ahLst/>
            <a:cxnLst/>
            <a:rect l="l" t="t" r="r" b="b"/>
            <a:pathLst>
              <a:path w="139065" h="13970">
                <a:moveTo>
                  <a:pt x="0" y="13841"/>
                </a:moveTo>
                <a:lnTo>
                  <a:pt x="138642" y="13841"/>
                </a:lnTo>
                <a:lnTo>
                  <a:pt x="138642" y="0"/>
                </a:lnTo>
                <a:lnTo>
                  <a:pt x="0" y="0"/>
                </a:lnTo>
                <a:lnTo>
                  <a:pt x="0" y="13841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314654" y="4076289"/>
            <a:ext cx="0" cy="217804"/>
          </a:xfrm>
          <a:custGeom>
            <a:avLst/>
            <a:gdLst/>
            <a:ahLst/>
            <a:cxnLst/>
            <a:rect l="l" t="t" r="r" b="b"/>
            <a:pathLst>
              <a:path h="217804">
                <a:moveTo>
                  <a:pt x="0" y="0"/>
                </a:moveTo>
                <a:lnTo>
                  <a:pt x="0" y="217312"/>
                </a:lnTo>
              </a:path>
            </a:pathLst>
          </a:custGeom>
          <a:ln w="11368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1308970" y="4300523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642" y="0"/>
                </a:lnTo>
              </a:path>
            </a:pathLst>
          </a:custGeom>
          <a:ln w="13841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1441928" y="4076415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60"/>
                </a:lnTo>
              </a:path>
            </a:pathLst>
          </a:custGeom>
          <a:ln w="11368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1377334" y="4069604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582"/>
                </a:lnTo>
              </a:path>
            </a:pathLst>
          </a:custGeom>
          <a:ln w="113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1107794" y="5968692"/>
            <a:ext cx="244475" cy="316230"/>
          </a:xfrm>
          <a:custGeom>
            <a:avLst/>
            <a:gdLst/>
            <a:ahLst/>
            <a:cxnLst/>
            <a:rect l="l" t="t" r="r" b="b"/>
            <a:pathLst>
              <a:path w="244475" h="316229">
                <a:moveTo>
                  <a:pt x="244342" y="316240"/>
                </a:moveTo>
                <a:lnTo>
                  <a:pt x="0" y="316240"/>
                </a:lnTo>
                <a:lnTo>
                  <a:pt x="0" y="13786"/>
                </a:lnTo>
                <a:lnTo>
                  <a:pt x="38381" y="6433"/>
                </a:lnTo>
                <a:lnTo>
                  <a:pt x="76987" y="1838"/>
                </a:lnTo>
                <a:lnTo>
                  <a:pt x="115713" y="0"/>
                </a:lnTo>
                <a:lnTo>
                  <a:pt x="128631" y="0"/>
                </a:lnTo>
                <a:lnTo>
                  <a:pt x="167356" y="1838"/>
                </a:lnTo>
                <a:lnTo>
                  <a:pt x="205961" y="6433"/>
                </a:lnTo>
                <a:lnTo>
                  <a:pt x="244342" y="13786"/>
                </a:lnTo>
                <a:lnTo>
                  <a:pt x="244342" y="316240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1093694" y="5967151"/>
            <a:ext cx="90170" cy="312420"/>
          </a:xfrm>
          <a:custGeom>
            <a:avLst/>
            <a:gdLst/>
            <a:ahLst/>
            <a:cxnLst/>
            <a:rect l="l" t="t" r="r" b="b"/>
            <a:pathLst>
              <a:path w="90169" h="312420">
                <a:moveTo>
                  <a:pt x="52458" y="312403"/>
                </a:moveTo>
                <a:lnTo>
                  <a:pt x="0" y="308623"/>
                </a:lnTo>
                <a:lnTo>
                  <a:pt x="7157" y="15328"/>
                </a:lnTo>
                <a:lnTo>
                  <a:pt x="90133" y="0"/>
                </a:lnTo>
                <a:lnTo>
                  <a:pt x="52458" y="312403"/>
                </a:lnTo>
                <a:close/>
              </a:path>
            </a:pathLst>
          </a:custGeom>
          <a:solidFill>
            <a:srgbClr val="C2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1284824" y="5974331"/>
            <a:ext cx="88900" cy="303530"/>
          </a:xfrm>
          <a:custGeom>
            <a:avLst/>
            <a:gdLst/>
            <a:ahLst/>
            <a:cxnLst/>
            <a:rect l="l" t="t" r="r" b="b"/>
            <a:pathLst>
              <a:path w="88900" h="303529">
                <a:moveTo>
                  <a:pt x="35776" y="303025"/>
                </a:moveTo>
                <a:lnTo>
                  <a:pt x="0" y="0"/>
                </a:lnTo>
                <a:lnTo>
                  <a:pt x="83684" y="7197"/>
                </a:lnTo>
                <a:lnTo>
                  <a:pt x="88469" y="302534"/>
                </a:lnTo>
                <a:lnTo>
                  <a:pt x="35776" y="303025"/>
                </a:lnTo>
                <a:close/>
              </a:path>
            </a:pathLst>
          </a:custGeom>
          <a:solidFill>
            <a:srgbClr val="C2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1176529" y="5978468"/>
            <a:ext cx="114935" cy="49530"/>
          </a:xfrm>
          <a:custGeom>
            <a:avLst/>
            <a:gdLst/>
            <a:ahLst/>
            <a:cxnLst/>
            <a:rect l="l" t="t" r="r" b="b"/>
            <a:pathLst>
              <a:path w="114934" h="49529">
                <a:moveTo>
                  <a:pt x="114592" y="49206"/>
                </a:moveTo>
                <a:lnTo>
                  <a:pt x="0" y="49206"/>
                </a:lnTo>
                <a:lnTo>
                  <a:pt x="5706" y="1888"/>
                </a:lnTo>
                <a:lnTo>
                  <a:pt x="17626" y="1062"/>
                </a:lnTo>
                <a:lnTo>
                  <a:pt x="29558" y="472"/>
                </a:lnTo>
                <a:lnTo>
                  <a:pt x="41497" y="118"/>
                </a:lnTo>
                <a:lnTo>
                  <a:pt x="53438" y="0"/>
                </a:lnTo>
                <a:lnTo>
                  <a:pt x="67364" y="160"/>
                </a:lnTo>
                <a:lnTo>
                  <a:pt x="81286" y="642"/>
                </a:lnTo>
                <a:lnTo>
                  <a:pt x="95196" y="1444"/>
                </a:lnTo>
                <a:lnTo>
                  <a:pt x="109088" y="2567"/>
                </a:lnTo>
                <a:lnTo>
                  <a:pt x="114592" y="49206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1103169" y="5980356"/>
            <a:ext cx="79375" cy="47625"/>
          </a:xfrm>
          <a:custGeom>
            <a:avLst/>
            <a:gdLst/>
            <a:ahLst/>
            <a:cxnLst/>
            <a:rect l="l" t="t" r="r" b="b"/>
            <a:pathLst>
              <a:path w="79375" h="47625">
                <a:moveTo>
                  <a:pt x="73357" y="47318"/>
                </a:moveTo>
                <a:lnTo>
                  <a:pt x="0" y="47318"/>
                </a:lnTo>
                <a:lnTo>
                  <a:pt x="0" y="11567"/>
                </a:lnTo>
                <a:lnTo>
                  <a:pt x="39383" y="4467"/>
                </a:lnTo>
                <a:lnTo>
                  <a:pt x="79064" y="0"/>
                </a:lnTo>
                <a:lnTo>
                  <a:pt x="73357" y="47318"/>
                </a:lnTo>
                <a:close/>
              </a:path>
            </a:pathLst>
          </a:custGeom>
          <a:solidFill>
            <a:srgbClr val="956B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1285616" y="5981036"/>
            <a:ext cx="71755" cy="46990"/>
          </a:xfrm>
          <a:custGeom>
            <a:avLst/>
            <a:gdLst/>
            <a:ahLst/>
            <a:cxnLst/>
            <a:rect l="l" t="t" r="r" b="b"/>
            <a:pathLst>
              <a:path w="71755" h="46989">
                <a:moveTo>
                  <a:pt x="71142" y="46638"/>
                </a:moveTo>
                <a:lnTo>
                  <a:pt x="5506" y="46638"/>
                </a:lnTo>
                <a:lnTo>
                  <a:pt x="0" y="0"/>
                </a:lnTo>
                <a:lnTo>
                  <a:pt x="47545" y="6309"/>
                </a:lnTo>
                <a:lnTo>
                  <a:pt x="71142" y="10888"/>
                </a:lnTo>
                <a:lnTo>
                  <a:pt x="71142" y="46638"/>
                </a:lnTo>
                <a:close/>
              </a:path>
            </a:pathLst>
          </a:custGeom>
          <a:solidFill>
            <a:srgbClr val="956B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1084215" y="5955776"/>
            <a:ext cx="292100" cy="340995"/>
          </a:xfrm>
          <a:custGeom>
            <a:avLst/>
            <a:gdLst/>
            <a:ahLst/>
            <a:cxnLst/>
            <a:rect l="l" t="t" r="r" b="b"/>
            <a:pathLst>
              <a:path w="292100" h="340995">
                <a:moveTo>
                  <a:pt x="291496" y="340493"/>
                </a:moveTo>
                <a:lnTo>
                  <a:pt x="0" y="340493"/>
                </a:lnTo>
                <a:lnTo>
                  <a:pt x="0" y="17313"/>
                </a:lnTo>
                <a:lnTo>
                  <a:pt x="45031" y="8228"/>
                </a:lnTo>
                <a:lnTo>
                  <a:pt x="95255" y="2057"/>
                </a:lnTo>
                <a:lnTo>
                  <a:pt x="145749" y="0"/>
                </a:lnTo>
                <a:lnTo>
                  <a:pt x="158383" y="128"/>
                </a:lnTo>
                <a:lnTo>
                  <a:pt x="208834" y="3214"/>
                </a:lnTo>
                <a:lnTo>
                  <a:pt x="258948" y="10413"/>
                </a:lnTo>
                <a:lnTo>
                  <a:pt x="291496" y="17313"/>
                </a:lnTo>
                <a:lnTo>
                  <a:pt x="291496" y="22690"/>
                </a:lnTo>
                <a:lnTo>
                  <a:pt x="145753" y="22690"/>
                </a:lnTo>
                <a:lnTo>
                  <a:pt x="133000" y="22825"/>
                </a:lnTo>
                <a:lnTo>
                  <a:pt x="94785" y="24843"/>
                </a:lnTo>
                <a:lnTo>
                  <a:pt x="56730" y="29284"/>
                </a:lnTo>
                <a:lnTo>
                  <a:pt x="18955" y="36147"/>
                </a:lnTo>
                <a:lnTo>
                  <a:pt x="18955" y="317797"/>
                </a:lnTo>
                <a:lnTo>
                  <a:pt x="291496" y="317797"/>
                </a:lnTo>
                <a:lnTo>
                  <a:pt x="291496" y="340493"/>
                </a:lnTo>
                <a:close/>
              </a:path>
              <a:path w="292100" h="340995">
                <a:moveTo>
                  <a:pt x="291496" y="317797"/>
                </a:moveTo>
                <a:lnTo>
                  <a:pt x="272544" y="317797"/>
                </a:lnTo>
                <a:lnTo>
                  <a:pt x="272544" y="36147"/>
                </a:lnTo>
                <a:lnTo>
                  <a:pt x="259992" y="33591"/>
                </a:lnTo>
                <a:lnTo>
                  <a:pt x="222114" y="27535"/>
                </a:lnTo>
                <a:lnTo>
                  <a:pt x="183994" y="23902"/>
                </a:lnTo>
                <a:lnTo>
                  <a:pt x="145753" y="22690"/>
                </a:lnTo>
                <a:lnTo>
                  <a:pt x="291496" y="22690"/>
                </a:lnTo>
                <a:lnTo>
                  <a:pt x="291496" y="317797"/>
                </a:lnTo>
                <a:close/>
              </a:path>
            </a:pathLst>
          </a:custGeom>
          <a:solidFill>
            <a:srgbClr val="363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1093696" y="6069387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534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1093694" y="6069389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534" y="0"/>
                </a:lnTo>
              </a:path>
            </a:pathLst>
          </a:custGeom>
          <a:ln w="22703">
            <a:solidFill>
              <a:srgbClr val="363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1229963" y="5967150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774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1229960" y="5967151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774"/>
                </a:lnTo>
              </a:path>
            </a:pathLst>
          </a:custGeom>
          <a:ln w="18958">
            <a:solidFill>
              <a:srgbClr val="363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1473032" y="5929022"/>
            <a:ext cx="209550" cy="140335"/>
          </a:xfrm>
          <a:custGeom>
            <a:avLst/>
            <a:gdLst/>
            <a:ahLst/>
            <a:cxnLst/>
            <a:rect l="l" t="t" r="r" b="b"/>
            <a:pathLst>
              <a:path w="209550" h="140335">
                <a:moveTo>
                  <a:pt x="209530" y="139904"/>
                </a:moveTo>
                <a:lnTo>
                  <a:pt x="0" y="139904"/>
                </a:lnTo>
                <a:lnTo>
                  <a:pt x="0" y="0"/>
                </a:lnTo>
                <a:lnTo>
                  <a:pt x="209530" y="0"/>
                </a:lnTo>
                <a:lnTo>
                  <a:pt x="209530" y="139904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1473032" y="5926712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30" y="0"/>
                </a:lnTo>
              </a:path>
            </a:pathLst>
          </a:custGeom>
          <a:ln w="4617">
            <a:solidFill>
              <a:srgbClr val="AE9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1473032" y="5929022"/>
            <a:ext cx="209550" cy="53975"/>
          </a:xfrm>
          <a:custGeom>
            <a:avLst/>
            <a:gdLst/>
            <a:ahLst/>
            <a:cxnLst/>
            <a:rect l="l" t="t" r="r" b="b"/>
            <a:pathLst>
              <a:path w="209550" h="53975">
                <a:moveTo>
                  <a:pt x="0" y="53457"/>
                </a:moveTo>
                <a:lnTo>
                  <a:pt x="209530" y="53457"/>
                </a:lnTo>
                <a:lnTo>
                  <a:pt x="209530" y="0"/>
                </a:lnTo>
                <a:lnTo>
                  <a:pt x="0" y="0"/>
                </a:lnTo>
                <a:lnTo>
                  <a:pt x="0" y="53457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1473032" y="6068926"/>
            <a:ext cx="209550" cy="352425"/>
          </a:xfrm>
          <a:custGeom>
            <a:avLst/>
            <a:gdLst/>
            <a:ahLst/>
            <a:cxnLst/>
            <a:rect l="l" t="t" r="r" b="b"/>
            <a:pathLst>
              <a:path w="209550" h="352425">
                <a:moveTo>
                  <a:pt x="209530" y="352293"/>
                </a:moveTo>
                <a:lnTo>
                  <a:pt x="0" y="352293"/>
                </a:lnTo>
                <a:lnTo>
                  <a:pt x="0" y="0"/>
                </a:lnTo>
                <a:lnTo>
                  <a:pt x="209530" y="0"/>
                </a:lnTo>
                <a:lnTo>
                  <a:pt x="209530" y="352293"/>
                </a:lnTo>
                <a:close/>
              </a:path>
            </a:pathLst>
          </a:custGeom>
          <a:solidFill>
            <a:srgbClr val="61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1463559" y="5917220"/>
            <a:ext cx="228600" cy="24130"/>
          </a:xfrm>
          <a:custGeom>
            <a:avLst/>
            <a:gdLst/>
            <a:ahLst/>
            <a:cxnLst/>
            <a:rect l="l" t="t" r="r" b="b"/>
            <a:pathLst>
              <a:path w="228600" h="24129">
                <a:moveTo>
                  <a:pt x="0" y="23530"/>
                </a:moveTo>
                <a:lnTo>
                  <a:pt x="228482" y="23530"/>
                </a:lnTo>
                <a:lnTo>
                  <a:pt x="228482" y="0"/>
                </a:lnTo>
                <a:lnTo>
                  <a:pt x="0" y="0"/>
                </a:lnTo>
                <a:lnTo>
                  <a:pt x="0" y="23530"/>
                </a:lnTo>
                <a:close/>
              </a:path>
            </a:pathLst>
          </a:custGeom>
          <a:solidFill>
            <a:srgbClr val="363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1473035" y="5940750"/>
            <a:ext cx="0" cy="469265"/>
          </a:xfrm>
          <a:custGeom>
            <a:avLst/>
            <a:gdLst/>
            <a:ahLst/>
            <a:cxnLst/>
            <a:rect l="l" t="t" r="r" b="b"/>
            <a:pathLst>
              <a:path h="469264">
                <a:moveTo>
                  <a:pt x="0" y="0"/>
                </a:moveTo>
                <a:lnTo>
                  <a:pt x="0" y="469229"/>
                </a:lnTo>
              </a:path>
            </a:pathLst>
          </a:custGeom>
          <a:ln w="18952">
            <a:solidFill>
              <a:srgbClr val="363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1463559" y="642105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482" y="0"/>
                </a:lnTo>
              </a:path>
            </a:pathLst>
          </a:custGeom>
          <a:ln w="22146">
            <a:solidFill>
              <a:srgbClr val="363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1682565" y="5940366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505"/>
                </a:lnTo>
              </a:path>
            </a:pathLst>
          </a:custGeom>
          <a:ln w="18952">
            <a:solidFill>
              <a:srgbClr val="363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577802" y="5929022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39904"/>
                </a:lnTo>
              </a:path>
            </a:pathLst>
          </a:custGeom>
          <a:ln w="15163">
            <a:solidFill>
              <a:srgbClr val="363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1473032" y="606893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30" y="0"/>
                </a:lnTo>
              </a:path>
            </a:pathLst>
          </a:custGeom>
          <a:ln w="18162">
            <a:solidFill>
              <a:srgbClr val="363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1080540" y="570166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297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1148842" y="570166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1228519" y="570166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1308196" y="57016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41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1124834" y="5701669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1204511" y="5701669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284189" y="5701669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1408264" y="570166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73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467544" y="570166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1547218" y="570166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1626896" y="5701669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59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443537" y="5701669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523214" y="5701669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602888" y="5701669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4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105122" y="4614723"/>
            <a:ext cx="198120" cy="403225"/>
          </a:xfrm>
          <a:custGeom>
            <a:avLst/>
            <a:gdLst/>
            <a:ahLst/>
            <a:cxnLst/>
            <a:rect l="l" t="t" r="r" b="b"/>
            <a:pathLst>
              <a:path w="198119" h="403225">
                <a:moveTo>
                  <a:pt x="198100" y="402607"/>
                </a:moveTo>
                <a:lnTo>
                  <a:pt x="0" y="402607"/>
                </a:lnTo>
                <a:lnTo>
                  <a:pt x="0" y="11212"/>
                </a:lnTo>
                <a:lnTo>
                  <a:pt x="49360" y="2803"/>
                </a:lnTo>
                <a:lnTo>
                  <a:pt x="99052" y="0"/>
                </a:lnTo>
                <a:lnTo>
                  <a:pt x="111488" y="175"/>
                </a:lnTo>
                <a:lnTo>
                  <a:pt x="161126" y="4379"/>
                </a:lnTo>
                <a:lnTo>
                  <a:pt x="198100" y="11212"/>
                </a:lnTo>
                <a:lnTo>
                  <a:pt x="198100" y="402607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1080540" y="5052193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897" y="0"/>
                </a:lnTo>
              </a:path>
            </a:pathLst>
          </a:custGeom>
          <a:ln w="222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1093694" y="4625933"/>
            <a:ext cx="73660" cy="384810"/>
          </a:xfrm>
          <a:custGeom>
            <a:avLst/>
            <a:gdLst/>
            <a:ahLst/>
            <a:cxnLst/>
            <a:rect l="l" t="t" r="r" b="b"/>
            <a:pathLst>
              <a:path w="73659" h="384810">
                <a:moveTo>
                  <a:pt x="42527" y="384448"/>
                </a:moveTo>
                <a:lnTo>
                  <a:pt x="0" y="379552"/>
                </a:lnTo>
                <a:lnTo>
                  <a:pt x="5800" y="0"/>
                </a:lnTo>
                <a:lnTo>
                  <a:pt x="73070" y="3973"/>
                </a:lnTo>
                <a:lnTo>
                  <a:pt x="42527" y="38444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1249264" y="4624697"/>
            <a:ext cx="71120" cy="382905"/>
          </a:xfrm>
          <a:custGeom>
            <a:avLst/>
            <a:gdLst/>
            <a:ahLst/>
            <a:cxnLst/>
            <a:rect l="l" t="t" r="r" b="b"/>
            <a:pathLst>
              <a:path w="71119" h="382904">
                <a:moveTo>
                  <a:pt x="28392" y="382826"/>
                </a:moveTo>
                <a:lnTo>
                  <a:pt x="0" y="4741"/>
                </a:lnTo>
                <a:lnTo>
                  <a:pt x="67234" y="0"/>
                </a:lnTo>
                <a:lnTo>
                  <a:pt x="71120" y="382201"/>
                </a:lnTo>
                <a:lnTo>
                  <a:pt x="28392" y="38282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1105121" y="4625935"/>
            <a:ext cx="194310" cy="50800"/>
          </a:xfrm>
          <a:custGeom>
            <a:avLst/>
            <a:gdLst/>
            <a:ahLst/>
            <a:cxnLst/>
            <a:rect l="l" t="t" r="r" b="b"/>
            <a:pathLst>
              <a:path w="194309" h="50800">
                <a:moveTo>
                  <a:pt x="147669" y="50457"/>
                </a:moveTo>
                <a:lnTo>
                  <a:pt x="57913" y="50457"/>
                </a:lnTo>
                <a:lnTo>
                  <a:pt x="61644" y="3973"/>
                </a:lnTo>
                <a:lnTo>
                  <a:pt x="0" y="332"/>
                </a:lnTo>
                <a:lnTo>
                  <a:pt x="0" y="0"/>
                </a:lnTo>
                <a:lnTo>
                  <a:pt x="193805" y="0"/>
                </a:lnTo>
                <a:lnTo>
                  <a:pt x="144142" y="3502"/>
                </a:lnTo>
                <a:lnTo>
                  <a:pt x="147669" y="50457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1105122" y="4626268"/>
            <a:ext cx="62230" cy="50165"/>
          </a:xfrm>
          <a:custGeom>
            <a:avLst/>
            <a:gdLst/>
            <a:ahLst/>
            <a:cxnLst/>
            <a:rect l="l" t="t" r="r" b="b"/>
            <a:pathLst>
              <a:path w="62230" h="50164">
                <a:moveTo>
                  <a:pt x="57910" y="50125"/>
                </a:moveTo>
                <a:lnTo>
                  <a:pt x="0" y="50125"/>
                </a:lnTo>
                <a:lnTo>
                  <a:pt x="0" y="0"/>
                </a:lnTo>
                <a:lnTo>
                  <a:pt x="61644" y="3641"/>
                </a:lnTo>
                <a:lnTo>
                  <a:pt x="57910" y="50125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1249262" y="4625935"/>
            <a:ext cx="57785" cy="50800"/>
          </a:xfrm>
          <a:custGeom>
            <a:avLst/>
            <a:gdLst/>
            <a:ahLst/>
            <a:cxnLst/>
            <a:rect l="l" t="t" r="r" b="b"/>
            <a:pathLst>
              <a:path w="57784" h="50800">
                <a:moveTo>
                  <a:pt x="57459" y="50457"/>
                </a:moveTo>
                <a:lnTo>
                  <a:pt x="3527" y="50457"/>
                </a:lnTo>
                <a:lnTo>
                  <a:pt x="0" y="3502"/>
                </a:lnTo>
                <a:lnTo>
                  <a:pt x="49662" y="0"/>
                </a:lnTo>
                <a:lnTo>
                  <a:pt x="57459" y="0"/>
                </a:lnTo>
                <a:lnTo>
                  <a:pt x="57459" y="50457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1080425" y="4597598"/>
            <a:ext cx="247650" cy="435609"/>
          </a:xfrm>
          <a:custGeom>
            <a:avLst/>
            <a:gdLst/>
            <a:ahLst/>
            <a:cxnLst/>
            <a:rect l="l" t="t" r="r" b="b"/>
            <a:pathLst>
              <a:path w="247650" h="435610">
                <a:moveTo>
                  <a:pt x="247498" y="435616"/>
                </a:moveTo>
                <a:lnTo>
                  <a:pt x="0" y="435616"/>
                </a:lnTo>
                <a:lnTo>
                  <a:pt x="0" y="15197"/>
                </a:lnTo>
                <a:lnTo>
                  <a:pt x="48154" y="5657"/>
                </a:lnTo>
                <a:lnTo>
                  <a:pt x="98484" y="628"/>
                </a:lnTo>
                <a:lnTo>
                  <a:pt x="123750" y="0"/>
                </a:lnTo>
                <a:lnTo>
                  <a:pt x="136386" y="157"/>
                </a:lnTo>
                <a:lnTo>
                  <a:pt x="186803" y="3929"/>
                </a:lnTo>
                <a:lnTo>
                  <a:pt x="236716" y="12730"/>
                </a:lnTo>
                <a:lnTo>
                  <a:pt x="247498" y="15197"/>
                </a:lnTo>
                <a:lnTo>
                  <a:pt x="247498" y="31800"/>
                </a:lnTo>
                <a:lnTo>
                  <a:pt x="117236" y="31800"/>
                </a:lnTo>
                <a:lnTo>
                  <a:pt x="104210" y="32150"/>
                </a:lnTo>
                <a:lnTo>
                  <a:pt x="65227" y="35304"/>
                </a:lnTo>
                <a:lnTo>
                  <a:pt x="26535" y="41611"/>
                </a:lnTo>
                <a:lnTo>
                  <a:pt x="26535" y="403839"/>
                </a:lnTo>
                <a:lnTo>
                  <a:pt x="247498" y="403839"/>
                </a:lnTo>
                <a:lnTo>
                  <a:pt x="247498" y="435616"/>
                </a:lnTo>
                <a:close/>
              </a:path>
              <a:path w="247650" h="435610">
                <a:moveTo>
                  <a:pt x="247498" y="403839"/>
                </a:moveTo>
                <a:lnTo>
                  <a:pt x="220963" y="403839"/>
                </a:lnTo>
                <a:lnTo>
                  <a:pt x="220963" y="41611"/>
                </a:lnTo>
                <a:lnTo>
                  <a:pt x="208110" y="39158"/>
                </a:lnTo>
                <a:lnTo>
                  <a:pt x="169301" y="33902"/>
                </a:lnTo>
                <a:lnTo>
                  <a:pt x="130265" y="31800"/>
                </a:lnTo>
                <a:lnTo>
                  <a:pt x="247498" y="31800"/>
                </a:lnTo>
                <a:lnTo>
                  <a:pt x="247498" y="403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1093696" y="473840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956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1093694" y="4738399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956" y="0"/>
                </a:lnTo>
              </a:path>
            </a:pathLst>
          </a:custGeom>
          <a:ln w="2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1433660" y="4614723"/>
            <a:ext cx="198120" cy="403225"/>
          </a:xfrm>
          <a:custGeom>
            <a:avLst/>
            <a:gdLst/>
            <a:ahLst/>
            <a:cxnLst/>
            <a:rect l="l" t="t" r="r" b="b"/>
            <a:pathLst>
              <a:path w="198119" h="403225">
                <a:moveTo>
                  <a:pt x="198100" y="402607"/>
                </a:moveTo>
                <a:lnTo>
                  <a:pt x="0" y="402607"/>
                </a:lnTo>
                <a:lnTo>
                  <a:pt x="0" y="11212"/>
                </a:lnTo>
                <a:lnTo>
                  <a:pt x="49358" y="2803"/>
                </a:lnTo>
                <a:lnTo>
                  <a:pt x="99048" y="0"/>
                </a:lnTo>
                <a:lnTo>
                  <a:pt x="111484" y="175"/>
                </a:lnTo>
                <a:lnTo>
                  <a:pt x="161124" y="4379"/>
                </a:lnTo>
                <a:lnTo>
                  <a:pt x="198100" y="11212"/>
                </a:lnTo>
                <a:lnTo>
                  <a:pt x="198100" y="402607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1409079" y="5052193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075" y="0"/>
                </a:lnTo>
              </a:path>
            </a:pathLst>
          </a:custGeom>
          <a:ln w="222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1422232" y="4625933"/>
            <a:ext cx="73660" cy="384810"/>
          </a:xfrm>
          <a:custGeom>
            <a:avLst/>
            <a:gdLst/>
            <a:ahLst/>
            <a:cxnLst/>
            <a:rect l="l" t="t" r="r" b="b"/>
            <a:pathLst>
              <a:path w="73659" h="384810">
                <a:moveTo>
                  <a:pt x="42527" y="384448"/>
                </a:moveTo>
                <a:lnTo>
                  <a:pt x="0" y="379552"/>
                </a:lnTo>
                <a:lnTo>
                  <a:pt x="5800" y="0"/>
                </a:lnTo>
                <a:lnTo>
                  <a:pt x="73067" y="3973"/>
                </a:lnTo>
                <a:lnTo>
                  <a:pt x="42527" y="38444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1577798" y="4624697"/>
            <a:ext cx="71120" cy="382905"/>
          </a:xfrm>
          <a:custGeom>
            <a:avLst/>
            <a:gdLst/>
            <a:ahLst/>
            <a:cxnLst/>
            <a:rect l="l" t="t" r="r" b="b"/>
            <a:pathLst>
              <a:path w="71119" h="382904">
                <a:moveTo>
                  <a:pt x="28395" y="382826"/>
                </a:moveTo>
                <a:lnTo>
                  <a:pt x="0" y="4741"/>
                </a:lnTo>
                <a:lnTo>
                  <a:pt x="67234" y="0"/>
                </a:lnTo>
                <a:lnTo>
                  <a:pt x="71116" y="382201"/>
                </a:lnTo>
                <a:lnTo>
                  <a:pt x="28395" y="38282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1432318" y="462610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341" y="0"/>
                </a:lnTo>
              </a:path>
            </a:pathLst>
          </a:custGeom>
          <a:ln w="3175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1433660" y="4625935"/>
            <a:ext cx="194310" cy="50800"/>
          </a:xfrm>
          <a:custGeom>
            <a:avLst/>
            <a:gdLst/>
            <a:ahLst/>
            <a:cxnLst/>
            <a:rect l="l" t="t" r="r" b="b"/>
            <a:pathLst>
              <a:path w="194310" h="50800">
                <a:moveTo>
                  <a:pt x="147666" y="50457"/>
                </a:moveTo>
                <a:lnTo>
                  <a:pt x="57907" y="50457"/>
                </a:lnTo>
                <a:lnTo>
                  <a:pt x="61637" y="3973"/>
                </a:lnTo>
                <a:lnTo>
                  <a:pt x="0" y="332"/>
                </a:lnTo>
                <a:lnTo>
                  <a:pt x="0" y="0"/>
                </a:lnTo>
                <a:lnTo>
                  <a:pt x="193802" y="0"/>
                </a:lnTo>
                <a:lnTo>
                  <a:pt x="144139" y="3502"/>
                </a:lnTo>
                <a:lnTo>
                  <a:pt x="147666" y="50457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1432318" y="4626188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59248" y="50206"/>
                </a:moveTo>
                <a:lnTo>
                  <a:pt x="0" y="50206"/>
                </a:lnTo>
                <a:lnTo>
                  <a:pt x="0" y="0"/>
                </a:lnTo>
                <a:lnTo>
                  <a:pt x="62982" y="3718"/>
                </a:lnTo>
                <a:lnTo>
                  <a:pt x="59248" y="5020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1577800" y="4625935"/>
            <a:ext cx="56515" cy="50800"/>
          </a:xfrm>
          <a:custGeom>
            <a:avLst/>
            <a:gdLst/>
            <a:ahLst/>
            <a:cxnLst/>
            <a:rect l="l" t="t" r="r" b="b"/>
            <a:pathLst>
              <a:path w="56514" h="50800">
                <a:moveTo>
                  <a:pt x="56117" y="50457"/>
                </a:moveTo>
                <a:lnTo>
                  <a:pt x="3527" y="50457"/>
                </a:lnTo>
                <a:lnTo>
                  <a:pt x="0" y="3502"/>
                </a:lnTo>
                <a:lnTo>
                  <a:pt x="49662" y="0"/>
                </a:lnTo>
                <a:lnTo>
                  <a:pt x="56117" y="0"/>
                </a:lnTo>
                <a:lnTo>
                  <a:pt x="56117" y="50457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1408958" y="4597598"/>
            <a:ext cx="247650" cy="435609"/>
          </a:xfrm>
          <a:custGeom>
            <a:avLst/>
            <a:gdLst/>
            <a:ahLst/>
            <a:cxnLst/>
            <a:rect l="l" t="t" r="r" b="b"/>
            <a:pathLst>
              <a:path w="247650" h="435610">
                <a:moveTo>
                  <a:pt x="247498" y="435616"/>
                </a:moveTo>
                <a:lnTo>
                  <a:pt x="0" y="435616"/>
                </a:lnTo>
                <a:lnTo>
                  <a:pt x="0" y="15197"/>
                </a:lnTo>
                <a:lnTo>
                  <a:pt x="48157" y="5657"/>
                </a:lnTo>
                <a:lnTo>
                  <a:pt x="98487" y="628"/>
                </a:lnTo>
                <a:lnTo>
                  <a:pt x="123752" y="0"/>
                </a:lnTo>
                <a:lnTo>
                  <a:pt x="136387" y="157"/>
                </a:lnTo>
                <a:lnTo>
                  <a:pt x="186804" y="3929"/>
                </a:lnTo>
                <a:lnTo>
                  <a:pt x="236716" y="12730"/>
                </a:lnTo>
                <a:lnTo>
                  <a:pt x="247498" y="15197"/>
                </a:lnTo>
                <a:lnTo>
                  <a:pt x="247498" y="31800"/>
                </a:lnTo>
                <a:lnTo>
                  <a:pt x="117236" y="31800"/>
                </a:lnTo>
                <a:lnTo>
                  <a:pt x="104210" y="32150"/>
                </a:lnTo>
                <a:lnTo>
                  <a:pt x="65228" y="35304"/>
                </a:lnTo>
                <a:lnTo>
                  <a:pt x="26538" y="41611"/>
                </a:lnTo>
                <a:lnTo>
                  <a:pt x="26538" y="403839"/>
                </a:lnTo>
                <a:lnTo>
                  <a:pt x="247498" y="403839"/>
                </a:lnTo>
                <a:lnTo>
                  <a:pt x="247498" y="435616"/>
                </a:lnTo>
                <a:close/>
              </a:path>
              <a:path w="247650" h="435610">
                <a:moveTo>
                  <a:pt x="247498" y="403839"/>
                </a:moveTo>
                <a:lnTo>
                  <a:pt x="220963" y="403839"/>
                </a:lnTo>
                <a:lnTo>
                  <a:pt x="220963" y="41611"/>
                </a:lnTo>
                <a:lnTo>
                  <a:pt x="208111" y="39158"/>
                </a:lnTo>
                <a:lnTo>
                  <a:pt x="169302" y="33902"/>
                </a:lnTo>
                <a:lnTo>
                  <a:pt x="130265" y="31800"/>
                </a:lnTo>
                <a:lnTo>
                  <a:pt x="247498" y="31800"/>
                </a:lnTo>
                <a:lnTo>
                  <a:pt x="247498" y="403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1422229" y="473840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959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1422231" y="4738399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959" y="0"/>
                </a:lnTo>
              </a:path>
            </a:pathLst>
          </a:custGeom>
          <a:ln w="2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1080540" y="507370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297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1148842" y="5073700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1228519" y="5073700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1308196" y="5073700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41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1124834" y="5073700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1204511" y="5073700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1284189" y="5073700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1080539" y="5063318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897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1408265" y="507369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73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1467545" y="507369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1547219" y="507369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1626893" y="5073699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59" y="0"/>
                </a:lnTo>
              </a:path>
            </a:pathLst>
          </a:custGeom>
          <a:ln w="20761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1443537" y="5073700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1523214" y="5073700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1602888" y="5073700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4" y="0"/>
                </a:lnTo>
              </a:path>
            </a:pathLst>
          </a:custGeom>
          <a:ln w="20761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1409078" y="5063318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075" y="0"/>
                </a:lnTo>
              </a:path>
            </a:pathLst>
          </a:custGeom>
          <a:ln w="3175">
            <a:solidFill>
              <a:srgbClr val="C4B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1007598" y="450295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62" y="0"/>
                </a:lnTo>
              </a:path>
            </a:pathLst>
          </a:custGeom>
          <a:ln w="32136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1069174" y="4502956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3" y="0"/>
                </a:lnTo>
              </a:path>
            </a:pathLst>
          </a:custGeom>
          <a:ln w="32136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1148842" y="4502956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32136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1228519" y="4502956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32136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1308196" y="4502956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32136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1387864" y="4502956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72" y="0"/>
                </a:lnTo>
              </a:path>
            </a:pathLst>
          </a:custGeom>
          <a:ln w="32136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1467544" y="4502956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32136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1547218" y="4502956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32136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1626892" y="4502956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669" y="0"/>
                </a:lnTo>
              </a:path>
            </a:pathLst>
          </a:custGeom>
          <a:ln w="32136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1706573" y="450295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883" y="0"/>
                </a:lnTo>
              </a:path>
            </a:pathLst>
          </a:custGeom>
          <a:ln w="32136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1045157" y="4502956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14" y="0"/>
                </a:lnTo>
              </a:path>
            </a:pathLst>
          </a:custGeom>
          <a:ln w="32136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1124834" y="4502956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32136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1204511" y="4502956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32136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1284189" y="4502956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32136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1363866" y="4502956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3997" y="0"/>
                </a:lnTo>
              </a:path>
            </a:pathLst>
          </a:custGeom>
          <a:ln w="32136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1443537" y="4502956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32136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1523214" y="4502956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7" y="0"/>
                </a:lnTo>
              </a:path>
            </a:pathLst>
          </a:custGeom>
          <a:ln w="32136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1602888" y="4502956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4" y="0"/>
                </a:lnTo>
              </a:path>
            </a:pathLst>
          </a:custGeom>
          <a:ln w="32136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1682562" y="4502956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10" y="0"/>
                </a:lnTo>
              </a:path>
            </a:pathLst>
          </a:custGeom>
          <a:ln w="32136">
            <a:solidFill>
              <a:srgbClr val="A1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1270083" y="3993945"/>
            <a:ext cx="219075" cy="18415"/>
          </a:xfrm>
          <a:custGeom>
            <a:avLst/>
            <a:gdLst/>
            <a:ahLst/>
            <a:cxnLst/>
            <a:rect l="l" t="t" r="r" b="b"/>
            <a:pathLst>
              <a:path w="219075" h="18414">
                <a:moveTo>
                  <a:pt x="0" y="18162"/>
                </a:moveTo>
                <a:lnTo>
                  <a:pt x="218596" y="18162"/>
                </a:lnTo>
                <a:lnTo>
                  <a:pt x="218596" y="0"/>
                </a:lnTo>
                <a:lnTo>
                  <a:pt x="0" y="0"/>
                </a:lnTo>
                <a:lnTo>
                  <a:pt x="0" y="18162"/>
                </a:lnTo>
                <a:close/>
              </a:path>
            </a:pathLst>
          </a:custGeom>
          <a:solidFill>
            <a:srgbClr val="C4B2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1320384" y="40843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262" y="0"/>
                </a:lnTo>
              </a:path>
            </a:pathLst>
          </a:custGeom>
          <a:ln w="15880">
            <a:solidFill>
              <a:srgbClr val="587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1383021" y="408435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222" y="0"/>
                </a:lnTo>
              </a:path>
            </a:pathLst>
          </a:custGeom>
          <a:ln w="15880">
            <a:solidFill>
              <a:srgbClr val="587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1320384" y="407603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262" y="0"/>
                </a:lnTo>
              </a:path>
            </a:pathLst>
          </a:custGeom>
          <a:ln w="3175">
            <a:solidFill>
              <a:srgbClr val="3230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1436244" y="408459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81" y="0"/>
                </a:lnTo>
              </a:path>
            </a:pathLst>
          </a:custGeom>
          <a:ln w="16609">
            <a:solidFill>
              <a:srgbClr val="3230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1371646" y="408397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375" y="0"/>
                </a:lnTo>
              </a:path>
            </a:pathLst>
          </a:custGeom>
          <a:ln w="16641">
            <a:solidFill>
              <a:srgbClr val="3230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1105122" y="5242768"/>
            <a:ext cx="198120" cy="402590"/>
          </a:xfrm>
          <a:custGeom>
            <a:avLst/>
            <a:gdLst/>
            <a:ahLst/>
            <a:cxnLst/>
            <a:rect l="l" t="t" r="r" b="b"/>
            <a:pathLst>
              <a:path w="198119" h="402589">
                <a:moveTo>
                  <a:pt x="198100" y="402600"/>
                </a:moveTo>
                <a:lnTo>
                  <a:pt x="0" y="402600"/>
                </a:lnTo>
                <a:lnTo>
                  <a:pt x="0" y="11209"/>
                </a:lnTo>
                <a:lnTo>
                  <a:pt x="49360" y="2802"/>
                </a:lnTo>
                <a:lnTo>
                  <a:pt x="99052" y="0"/>
                </a:lnTo>
                <a:lnTo>
                  <a:pt x="111488" y="175"/>
                </a:lnTo>
                <a:lnTo>
                  <a:pt x="161126" y="4378"/>
                </a:lnTo>
                <a:lnTo>
                  <a:pt x="198100" y="11209"/>
                </a:lnTo>
                <a:lnTo>
                  <a:pt x="198100" y="402600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1080540" y="5680235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897" y="0"/>
                </a:lnTo>
              </a:path>
            </a:pathLst>
          </a:custGeom>
          <a:ln w="22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1093694" y="5253978"/>
            <a:ext cx="73660" cy="384810"/>
          </a:xfrm>
          <a:custGeom>
            <a:avLst/>
            <a:gdLst/>
            <a:ahLst/>
            <a:cxnLst/>
            <a:rect l="l" t="t" r="r" b="b"/>
            <a:pathLst>
              <a:path w="73659" h="384810">
                <a:moveTo>
                  <a:pt x="42527" y="384444"/>
                </a:moveTo>
                <a:lnTo>
                  <a:pt x="0" y="379548"/>
                </a:lnTo>
                <a:lnTo>
                  <a:pt x="5800" y="0"/>
                </a:lnTo>
                <a:lnTo>
                  <a:pt x="73070" y="3973"/>
                </a:lnTo>
                <a:lnTo>
                  <a:pt x="42527" y="384444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1249264" y="5252748"/>
            <a:ext cx="71120" cy="382905"/>
          </a:xfrm>
          <a:custGeom>
            <a:avLst/>
            <a:gdLst/>
            <a:ahLst/>
            <a:cxnLst/>
            <a:rect l="l" t="t" r="r" b="b"/>
            <a:pathLst>
              <a:path w="71119" h="382904">
                <a:moveTo>
                  <a:pt x="28392" y="382819"/>
                </a:moveTo>
                <a:lnTo>
                  <a:pt x="0" y="4733"/>
                </a:lnTo>
                <a:lnTo>
                  <a:pt x="67234" y="0"/>
                </a:lnTo>
                <a:lnTo>
                  <a:pt x="71120" y="382193"/>
                </a:lnTo>
                <a:lnTo>
                  <a:pt x="28392" y="382819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1105121" y="5253979"/>
            <a:ext cx="194310" cy="50800"/>
          </a:xfrm>
          <a:custGeom>
            <a:avLst/>
            <a:gdLst/>
            <a:ahLst/>
            <a:cxnLst/>
            <a:rect l="l" t="t" r="r" b="b"/>
            <a:pathLst>
              <a:path w="194309" h="50800">
                <a:moveTo>
                  <a:pt x="147669" y="50457"/>
                </a:moveTo>
                <a:lnTo>
                  <a:pt x="57913" y="50457"/>
                </a:lnTo>
                <a:lnTo>
                  <a:pt x="61644" y="3973"/>
                </a:lnTo>
                <a:lnTo>
                  <a:pt x="0" y="332"/>
                </a:lnTo>
                <a:lnTo>
                  <a:pt x="0" y="0"/>
                </a:lnTo>
                <a:lnTo>
                  <a:pt x="193892" y="0"/>
                </a:lnTo>
                <a:lnTo>
                  <a:pt x="144142" y="3502"/>
                </a:lnTo>
                <a:lnTo>
                  <a:pt x="147669" y="50457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1105122" y="5254311"/>
            <a:ext cx="62230" cy="50165"/>
          </a:xfrm>
          <a:custGeom>
            <a:avLst/>
            <a:gdLst/>
            <a:ahLst/>
            <a:cxnLst/>
            <a:rect l="l" t="t" r="r" b="b"/>
            <a:pathLst>
              <a:path w="62230" h="50164">
                <a:moveTo>
                  <a:pt x="57910" y="50125"/>
                </a:moveTo>
                <a:lnTo>
                  <a:pt x="0" y="50125"/>
                </a:lnTo>
                <a:lnTo>
                  <a:pt x="0" y="0"/>
                </a:lnTo>
                <a:lnTo>
                  <a:pt x="61644" y="3641"/>
                </a:lnTo>
                <a:lnTo>
                  <a:pt x="57910" y="50125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1249262" y="5253979"/>
            <a:ext cx="57785" cy="50800"/>
          </a:xfrm>
          <a:custGeom>
            <a:avLst/>
            <a:gdLst/>
            <a:ahLst/>
            <a:cxnLst/>
            <a:rect l="l" t="t" r="r" b="b"/>
            <a:pathLst>
              <a:path w="57784" h="50800">
                <a:moveTo>
                  <a:pt x="57459" y="50457"/>
                </a:moveTo>
                <a:lnTo>
                  <a:pt x="3527" y="50457"/>
                </a:lnTo>
                <a:lnTo>
                  <a:pt x="0" y="3502"/>
                </a:lnTo>
                <a:lnTo>
                  <a:pt x="49749" y="0"/>
                </a:lnTo>
                <a:lnTo>
                  <a:pt x="57459" y="0"/>
                </a:lnTo>
                <a:lnTo>
                  <a:pt x="57459" y="50457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1080425" y="5225648"/>
            <a:ext cx="247650" cy="435609"/>
          </a:xfrm>
          <a:custGeom>
            <a:avLst/>
            <a:gdLst/>
            <a:ahLst/>
            <a:cxnLst/>
            <a:rect l="l" t="t" r="r" b="b"/>
            <a:pathLst>
              <a:path w="247650" h="435610">
                <a:moveTo>
                  <a:pt x="247498" y="435617"/>
                </a:moveTo>
                <a:lnTo>
                  <a:pt x="0" y="435617"/>
                </a:lnTo>
                <a:lnTo>
                  <a:pt x="0" y="15186"/>
                </a:lnTo>
                <a:lnTo>
                  <a:pt x="48154" y="5656"/>
                </a:lnTo>
                <a:lnTo>
                  <a:pt x="98484" y="628"/>
                </a:lnTo>
                <a:lnTo>
                  <a:pt x="123750" y="0"/>
                </a:lnTo>
                <a:lnTo>
                  <a:pt x="136386" y="157"/>
                </a:lnTo>
                <a:lnTo>
                  <a:pt x="186803" y="3928"/>
                </a:lnTo>
                <a:lnTo>
                  <a:pt x="236716" y="12727"/>
                </a:lnTo>
                <a:lnTo>
                  <a:pt x="247498" y="15186"/>
                </a:lnTo>
                <a:lnTo>
                  <a:pt x="247498" y="31797"/>
                </a:lnTo>
                <a:lnTo>
                  <a:pt x="117236" y="31797"/>
                </a:lnTo>
                <a:lnTo>
                  <a:pt x="104210" y="32148"/>
                </a:lnTo>
                <a:lnTo>
                  <a:pt x="65227" y="35301"/>
                </a:lnTo>
                <a:lnTo>
                  <a:pt x="26535" y="41608"/>
                </a:lnTo>
                <a:lnTo>
                  <a:pt x="26535" y="403836"/>
                </a:lnTo>
                <a:lnTo>
                  <a:pt x="247498" y="403836"/>
                </a:lnTo>
                <a:lnTo>
                  <a:pt x="247498" y="435617"/>
                </a:lnTo>
                <a:close/>
              </a:path>
              <a:path w="247650" h="435610">
                <a:moveTo>
                  <a:pt x="247498" y="403836"/>
                </a:moveTo>
                <a:lnTo>
                  <a:pt x="220963" y="403836"/>
                </a:lnTo>
                <a:lnTo>
                  <a:pt x="220963" y="41608"/>
                </a:lnTo>
                <a:lnTo>
                  <a:pt x="208110" y="39155"/>
                </a:lnTo>
                <a:lnTo>
                  <a:pt x="169301" y="33900"/>
                </a:lnTo>
                <a:lnTo>
                  <a:pt x="130265" y="31797"/>
                </a:lnTo>
                <a:lnTo>
                  <a:pt x="247498" y="31797"/>
                </a:lnTo>
                <a:lnTo>
                  <a:pt x="247498" y="403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1093696" y="536644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956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1093694" y="5366448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956" y="0"/>
                </a:lnTo>
              </a:path>
            </a:pathLst>
          </a:custGeom>
          <a:ln w="226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1433660" y="5242768"/>
            <a:ext cx="198120" cy="402590"/>
          </a:xfrm>
          <a:custGeom>
            <a:avLst/>
            <a:gdLst/>
            <a:ahLst/>
            <a:cxnLst/>
            <a:rect l="l" t="t" r="r" b="b"/>
            <a:pathLst>
              <a:path w="198119" h="402589">
                <a:moveTo>
                  <a:pt x="198100" y="402600"/>
                </a:moveTo>
                <a:lnTo>
                  <a:pt x="0" y="402600"/>
                </a:lnTo>
                <a:lnTo>
                  <a:pt x="0" y="11209"/>
                </a:lnTo>
                <a:lnTo>
                  <a:pt x="49358" y="2802"/>
                </a:lnTo>
                <a:lnTo>
                  <a:pt x="99048" y="0"/>
                </a:lnTo>
                <a:lnTo>
                  <a:pt x="111484" y="175"/>
                </a:lnTo>
                <a:lnTo>
                  <a:pt x="161124" y="4378"/>
                </a:lnTo>
                <a:lnTo>
                  <a:pt x="198100" y="11209"/>
                </a:lnTo>
                <a:lnTo>
                  <a:pt x="198100" y="402600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1409076" y="5680235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079" y="0"/>
                </a:lnTo>
              </a:path>
            </a:pathLst>
          </a:custGeom>
          <a:ln w="22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1422232" y="5253978"/>
            <a:ext cx="73660" cy="384810"/>
          </a:xfrm>
          <a:custGeom>
            <a:avLst/>
            <a:gdLst/>
            <a:ahLst/>
            <a:cxnLst/>
            <a:rect l="l" t="t" r="r" b="b"/>
            <a:pathLst>
              <a:path w="73659" h="384810">
                <a:moveTo>
                  <a:pt x="42527" y="384444"/>
                </a:moveTo>
                <a:lnTo>
                  <a:pt x="0" y="379548"/>
                </a:lnTo>
                <a:lnTo>
                  <a:pt x="5800" y="0"/>
                </a:lnTo>
                <a:lnTo>
                  <a:pt x="73067" y="3973"/>
                </a:lnTo>
                <a:lnTo>
                  <a:pt x="42527" y="384444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1577798" y="5252748"/>
            <a:ext cx="71120" cy="382905"/>
          </a:xfrm>
          <a:custGeom>
            <a:avLst/>
            <a:gdLst/>
            <a:ahLst/>
            <a:cxnLst/>
            <a:rect l="l" t="t" r="r" b="b"/>
            <a:pathLst>
              <a:path w="71119" h="382904">
                <a:moveTo>
                  <a:pt x="28395" y="382819"/>
                </a:moveTo>
                <a:lnTo>
                  <a:pt x="0" y="4733"/>
                </a:lnTo>
                <a:lnTo>
                  <a:pt x="67234" y="0"/>
                </a:lnTo>
                <a:lnTo>
                  <a:pt x="71116" y="382193"/>
                </a:lnTo>
                <a:lnTo>
                  <a:pt x="28395" y="382819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1432318" y="5254145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341" y="0"/>
                </a:lnTo>
              </a:path>
            </a:pathLst>
          </a:custGeom>
          <a:ln w="3175">
            <a:solidFill>
              <a:srgbClr val="977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1433659" y="5253979"/>
            <a:ext cx="194310" cy="50800"/>
          </a:xfrm>
          <a:custGeom>
            <a:avLst/>
            <a:gdLst/>
            <a:ahLst/>
            <a:cxnLst/>
            <a:rect l="l" t="t" r="r" b="b"/>
            <a:pathLst>
              <a:path w="194310" h="50800">
                <a:moveTo>
                  <a:pt x="147666" y="50457"/>
                </a:moveTo>
                <a:lnTo>
                  <a:pt x="57907" y="50457"/>
                </a:lnTo>
                <a:lnTo>
                  <a:pt x="61640" y="3973"/>
                </a:lnTo>
                <a:lnTo>
                  <a:pt x="0" y="332"/>
                </a:lnTo>
                <a:lnTo>
                  <a:pt x="0" y="0"/>
                </a:lnTo>
                <a:lnTo>
                  <a:pt x="193889" y="0"/>
                </a:lnTo>
                <a:lnTo>
                  <a:pt x="144139" y="3502"/>
                </a:lnTo>
                <a:lnTo>
                  <a:pt x="147666" y="50457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1432318" y="5254232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59248" y="50206"/>
                </a:moveTo>
                <a:lnTo>
                  <a:pt x="0" y="50206"/>
                </a:lnTo>
                <a:lnTo>
                  <a:pt x="0" y="0"/>
                </a:lnTo>
                <a:lnTo>
                  <a:pt x="62982" y="3718"/>
                </a:lnTo>
                <a:lnTo>
                  <a:pt x="59248" y="5020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1577800" y="5253979"/>
            <a:ext cx="56515" cy="50800"/>
          </a:xfrm>
          <a:custGeom>
            <a:avLst/>
            <a:gdLst/>
            <a:ahLst/>
            <a:cxnLst/>
            <a:rect l="l" t="t" r="r" b="b"/>
            <a:pathLst>
              <a:path w="56514" h="50800">
                <a:moveTo>
                  <a:pt x="56117" y="50457"/>
                </a:moveTo>
                <a:lnTo>
                  <a:pt x="3527" y="50457"/>
                </a:lnTo>
                <a:lnTo>
                  <a:pt x="0" y="3502"/>
                </a:lnTo>
                <a:lnTo>
                  <a:pt x="49749" y="0"/>
                </a:lnTo>
                <a:lnTo>
                  <a:pt x="56117" y="0"/>
                </a:lnTo>
                <a:lnTo>
                  <a:pt x="56117" y="50457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1408958" y="5225643"/>
            <a:ext cx="247650" cy="436245"/>
          </a:xfrm>
          <a:custGeom>
            <a:avLst/>
            <a:gdLst/>
            <a:ahLst/>
            <a:cxnLst/>
            <a:rect l="l" t="t" r="r" b="b"/>
            <a:pathLst>
              <a:path w="247650" h="436245">
                <a:moveTo>
                  <a:pt x="247498" y="435622"/>
                </a:moveTo>
                <a:lnTo>
                  <a:pt x="0" y="435622"/>
                </a:lnTo>
                <a:lnTo>
                  <a:pt x="0" y="15192"/>
                </a:lnTo>
                <a:lnTo>
                  <a:pt x="48157" y="5659"/>
                </a:lnTo>
                <a:lnTo>
                  <a:pt x="98487" y="628"/>
                </a:lnTo>
                <a:lnTo>
                  <a:pt x="123752" y="0"/>
                </a:lnTo>
                <a:lnTo>
                  <a:pt x="136387" y="157"/>
                </a:lnTo>
                <a:lnTo>
                  <a:pt x="186804" y="3929"/>
                </a:lnTo>
                <a:lnTo>
                  <a:pt x="236716" y="12733"/>
                </a:lnTo>
                <a:lnTo>
                  <a:pt x="247498" y="15192"/>
                </a:lnTo>
                <a:lnTo>
                  <a:pt x="247498" y="31805"/>
                </a:lnTo>
                <a:lnTo>
                  <a:pt x="117236" y="31805"/>
                </a:lnTo>
                <a:lnTo>
                  <a:pt x="104210" y="32155"/>
                </a:lnTo>
                <a:lnTo>
                  <a:pt x="65228" y="35307"/>
                </a:lnTo>
                <a:lnTo>
                  <a:pt x="26538" y="41610"/>
                </a:lnTo>
                <a:lnTo>
                  <a:pt x="26538" y="403841"/>
                </a:lnTo>
                <a:lnTo>
                  <a:pt x="247498" y="403841"/>
                </a:lnTo>
                <a:lnTo>
                  <a:pt x="247498" y="435622"/>
                </a:lnTo>
                <a:close/>
              </a:path>
              <a:path w="247650" h="436245">
                <a:moveTo>
                  <a:pt x="247498" y="403841"/>
                </a:moveTo>
                <a:lnTo>
                  <a:pt x="220963" y="403841"/>
                </a:lnTo>
                <a:lnTo>
                  <a:pt x="220963" y="41610"/>
                </a:lnTo>
                <a:lnTo>
                  <a:pt x="208111" y="39159"/>
                </a:lnTo>
                <a:lnTo>
                  <a:pt x="169302" y="33906"/>
                </a:lnTo>
                <a:lnTo>
                  <a:pt x="130265" y="31805"/>
                </a:lnTo>
                <a:lnTo>
                  <a:pt x="247498" y="31805"/>
                </a:lnTo>
                <a:lnTo>
                  <a:pt x="247498" y="403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1422229" y="536644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959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1422231" y="5366448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959" y="0"/>
                </a:lnTo>
              </a:path>
            </a:pathLst>
          </a:custGeom>
          <a:ln w="226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1084331" y="6311778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261" y="0"/>
                </a:lnTo>
              </a:path>
            </a:pathLst>
          </a:custGeom>
          <a:ln w="31016">
            <a:solidFill>
              <a:srgbClr val="AE9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1084331" y="6295891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261" y="0"/>
                </a:lnTo>
              </a:path>
            </a:pathLst>
          </a:custGeom>
          <a:ln w="3175">
            <a:solidFill>
              <a:srgbClr val="2A29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9797167" y="4092880"/>
            <a:ext cx="866916" cy="2356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9373345" y="6465921"/>
            <a:ext cx="42545" cy="36195"/>
          </a:xfrm>
          <a:custGeom>
            <a:avLst/>
            <a:gdLst/>
            <a:ahLst/>
            <a:cxnLst/>
            <a:rect l="l" t="t" r="r" b="b"/>
            <a:pathLst>
              <a:path w="42545" h="36195">
                <a:moveTo>
                  <a:pt x="9853" y="24221"/>
                </a:moveTo>
                <a:lnTo>
                  <a:pt x="6264" y="22959"/>
                </a:lnTo>
                <a:lnTo>
                  <a:pt x="754" y="20777"/>
                </a:lnTo>
                <a:lnTo>
                  <a:pt x="377" y="19947"/>
                </a:lnTo>
                <a:lnTo>
                  <a:pt x="0" y="19098"/>
                </a:lnTo>
                <a:lnTo>
                  <a:pt x="6561" y="4360"/>
                </a:lnTo>
                <a:lnTo>
                  <a:pt x="9310" y="116"/>
                </a:lnTo>
                <a:lnTo>
                  <a:pt x="11796" y="0"/>
                </a:lnTo>
                <a:lnTo>
                  <a:pt x="15547" y="2911"/>
                </a:lnTo>
                <a:lnTo>
                  <a:pt x="22092" y="7750"/>
                </a:lnTo>
                <a:lnTo>
                  <a:pt x="30048" y="14428"/>
                </a:lnTo>
                <a:lnTo>
                  <a:pt x="36245" y="21936"/>
                </a:lnTo>
                <a:lnTo>
                  <a:pt x="11978" y="21936"/>
                </a:lnTo>
                <a:lnTo>
                  <a:pt x="9853" y="24221"/>
                </a:lnTo>
                <a:close/>
              </a:path>
              <a:path w="42545" h="36195">
                <a:moveTo>
                  <a:pt x="41325" y="35805"/>
                </a:moveTo>
                <a:lnTo>
                  <a:pt x="34367" y="34739"/>
                </a:lnTo>
                <a:lnTo>
                  <a:pt x="27096" y="32639"/>
                </a:lnTo>
                <a:lnTo>
                  <a:pt x="11978" y="21936"/>
                </a:lnTo>
                <a:lnTo>
                  <a:pt x="36245" y="21936"/>
                </a:lnTo>
                <a:lnTo>
                  <a:pt x="36497" y="22242"/>
                </a:lnTo>
                <a:lnTo>
                  <a:pt x="40712" y="29179"/>
                </a:lnTo>
                <a:lnTo>
                  <a:pt x="41963" y="33229"/>
                </a:lnTo>
                <a:lnTo>
                  <a:pt x="41325" y="35805"/>
                </a:lnTo>
                <a:close/>
              </a:path>
            </a:pathLst>
          </a:custGeom>
          <a:solidFill>
            <a:srgbClr val="C2C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9374889" y="6389729"/>
            <a:ext cx="44450" cy="88900"/>
          </a:xfrm>
          <a:custGeom>
            <a:avLst/>
            <a:gdLst/>
            <a:ahLst/>
            <a:cxnLst/>
            <a:rect l="l" t="t" r="r" b="b"/>
            <a:pathLst>
              <a:path w="44450" h="88900">
                <a:moveTo>
                  <a:pt x="23378" y="88432"/>
                </a:moveTo>
                <a:lnTo>
                  <a:pt x="15342" y="85125"/>
                </a:lnTo>
                <a:lnTo>
                  <a:pt x="6382" y="80158"/>
                </a:lnTo>
                <a:lnTo>
                  <a:pt x="0" y="75332"/>
                </a:lnTo>
                <a:lnTo>
                  <a:pt x="637" y="70705"/>
                </a:lnTo>
                <a:lnTo>
                  <a:pt x="4785" y="61898"/>
                </a:lnTo>
                <a:lnTo>
                  <a:pt x="9918" y="50316"/>
                </a:lnTo>
                <a:lnTo>
                  <a:pt x="13506" y="37365"/>
                </a:lnTo>
                <a:lnTo>
                  <a:pt x="14905" y="29407"/>
                </a:lnTo>
                <a:lnTo>
                  <a:pt x="16908" y="19045"/>
                </a:lnTo>
                <a:lnTo>
                  <a:pt x="18705" y="10057"/>
                </a:lnTo>
                <a:lnTo>
                  <a:pt x="19484" y="6221"/>
                </a:lnTo>
                <a:lnTo>
                  <a:pt x="33234" y="1581"/>
                </a:lnTo>
                <a:lnTo>
                  <a:pt x="40414" y="0"/>
                </a:lnTo>
                <a:lnTo>
                  <a:pt x="43359" y="1445"/>
                </a:lnTo>
                <a:lnTo>
                  <a:pt x="44407" y="5885"/>
                </a:lnTo>
                <a:lnTo>
                  <a:pt x="38867" y="19073"/>
                </a:lnTo>
                <a:lnTo>
                  <a:pt x="35951" y="27324"/>
                </a:lnTo>
                <a:lnTo>
                  <a:pt x="34697" y="34105"/>
                </a:lnTo>
                <a:lnTo>
                  <a:pt x="34141" y="42886"/>
                </a:lnTo>
                <a:lnTo>
                  <a:pt x="33725" y="51613"/>
                </a:lnTo>
                <a:lnTo>
                  <a:pt x="29795" y="52756"/>
                </a:lnTo>
                <a:lnTo>
                  <a:pt x="26983" y="88278"/>
                </a:lnTo>
                <a:lnTo>
                  <a:pt x="23378" y="88432"/>
                </a:lnTo>
                <a:close/>
              </a:path>
            </a:pathLst>
          </a:custGeom>
          <a:solidFill>
            <a:srgbClr val="BD7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9426860" y="6467508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1283" y="28170"/>
                </a:moveTo>
                <a:lnTo>
                  <a:pt x="0" y="27066"/>
                </a:lnTo>
                <a:lnTo>
                  <a:pt x="528" y="10382"/>
                </a:lnTo>
                <a:lnTo>
                  <a:pt x="1354" y="0"/>
                </a:lnTo>
                <a:lnTo>
                  <a:pt x="2966" y="4664"/>
                </a:lnTo>
                <a:lnTo>
                  <a:pt x="15747" y="5297"/>
                </a:lnTo>
                <a:lnTo>
                  <a:pt x="43272" y="20487"/>
                </a:lnTo>
                <a:lnTo>
                  <a:pt x="36624" y="23166"/>
                </a:lnTo>
                <a:lnTo>
                  <a:pt x="35952" y="23344"/>
                </a:lnTo>
                <a:lnTo>
                  <a:pt x="11813" y="23344"/>
                </a:lnTo>
                <a:lnTo>
                  <a:pt x="10730" y="26522"/>
                </a:lnTo>
                <a:lnTo>
                  <a:pt x="7044" y="27244"/>
                </a:lnTo>
                <a:lnTo>
                  <a:pt x="1283" y="28170"/>
                </a:lnTo>
                <a:close/>
              </a:path>
              <a:path w="43815" h="28575">
                <a:moveTo>
                  <a:pt x="29301" y="25078"/>
                </a:moveTo>
                <a:lnTo>
                  <a:pt x="11813" y="23344"/>
                </a:lnTo>
                <a:lnTo>
                  <a:pt x="35952" y="23344"/>
                </a:lnTo>
                <a:lnTo>
                  <a:pt x="29301" y="25078"/>
                </a:lnTo>
                <a:close/>
              </a:path>
            </a:pathLst>
          </a:custGeom>
          <a:solidFill>
            <a:srgbClr val="C2C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9413306" y="6394271"/>
            <a:ext cx="36830" cy="82550"/>
          </a:xfrm>
          <a:custGeom>
            <a:avLst/>
            <a:gdLst/>
            <a:ahLst/>
            <a:cxnLst/>
            <a:rect l="l" t="t" r="r" b="b"/>
            <a:pathLst>
              <a:path w="36829" h="82550">
                <a:moveTo>
                  <a:pt x="15165" y="82532"/>
                </a:moveTo>
                <a:lnTo>
                  <a:pt x="7667" y="81527"/>
                </a:lnTo>
                <a:lnTo>
                  <a:pt x="6548" y="77037"/>
                </a:lnTo>
                <a:lnTo>
                  <a:pt x="7074" y="66948"/>
                </a:lnTo>
                <a:lnTo>
                  <a:pt x="7477" y="53845"/>
                </a:lnTo>
                <a:lnTo>
                  <a:pt x="5990" y="40314"/>
                </a:lnTo>
                <a:lnTo>
                  <a:pt x="4339" y="32423"/>
                </a:lnTo>
                <a:lnTo>
                  <a:pt x="2359" y="22059"/>
                </a:lnTo>
                <a:lnTo>
                  <a:pt x="697" y="13040"/>
                </a:lnTo>
                <a:lnTo>
                  <a:pt x="0" y="9185"/>
                </a:lnTo>
                <a:lnTo>
                  <a:pt x="14031" y="0"/>
                </a:lnTo>
                <a:lnTo>
                  <a:pt x="17949" y="6486"/>
                </a:lnTo>
                <a:lnTo>
                  <a:pt x="20287" y="15101"/>
                </a:lnTo>
                <a:lnTo>
                  <a:pt x="21963" y="20891"/>
                </a:lnTo>
                <a:lnTo>
                  <a:pt x="23783" y="26483"/>
                </a:lnTo>
                <a:lnTo>
                  <a:pt x="26554" y="34503"/>
                </a:lnTo>
                <a:lnTo>
                  <a:pt x="29366" y="42557"/>
                </a:lnTo>
                <a:lnTo>
                  <a:pt x="26242" y="45634"/>
                </a:lnTo>
                <a:lnTo>
                  <a:pt x="36656" y="79064"/>
                </a:lnTo>
                <a:lnTo>
                  <a:pt x="33467" y="81086"/>
                </a:lnTo>
                <a:lnTo>
                  <a:pt x="25034" y="82314"/>
                </a:lnTo>
                <a:lnTo>
                  <a:pt x="15165" y="82532"/>
                </a:lnTo>
                <a:close/>
              </a:path>
            </a:pathLst>
          </a:custGeom>
          <a:solidFill>
            <a:srgbClr val="BD7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9443031" y="6375100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4" h="22860">
                <a:moveTo>
                  <a:pt x="3985" y="22483"/>
                </a:moveTo>
                <a:lnTo>
                  <a:pt x="0" y="12023"/>
                </a:lnTo>
                <a:lnTo>
                  <a:pt x="890" y="5948"/>
                </a:lnTo>
                <a:lnTo>
                  <a:pt x="4623" y="1615"/>
                </a:lnTo>
                <a:lnTo>
                  <a:pt x="9546" y="0"/>
                </a:lnTo>
                <a:lnTo>
                  <a:pt x="14006" y="2073"/>
                </a:lnTo>
                <a:lnTo>
                  <a:pt x="18906" y="7729"/>
                </a:lnTo>
                <a:lnTo>
                  <a:pt x="19235" y="14228"/>
                </a:lnTo>
                <a:lnTo>
                  <a:pt x="18381" y="15606"/>
                </a:lnTo>
                <a:lnTo>
                  <a:pt x="17526" y="16965"/>
                </a:lnTo>
                <a:lnTo>
                  <a:pt x="11436" y="20927"/>
                </a:lnTo>
                <a:lnTo>
                  <a:pt x="3985" y="22483"/>
                </a:lnTo>
                <a:close/>
              </a:path>
            </a:pathLst>
          </a:custGeom>
          <a:solidFill>
            <a:srgbClr val="D6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9405709" y="6275514"/>
            <a:ext cx="55880" cy="109220"/>
          </a:xfrm>
          <a:custGeom>
            <a:avLst/>
            <a:gdLst/>
            <a:ahLst/>
            <a:cxnLst/>
            <a:rect l="l" t="t" r="r" b="b"/>
            <a:pathLst>
              <a:path w="55879" h="109220">
                <a:moveTo>
                  <a:pt x="35004" y="109185"/>
                </a:moveTo>
                <a:lnTo>
                  <a:pt x="30611" y="102263"/>
                </a:lnTo>
                <a:lnTo>
                  <a:pt x="23728" y="86213"/>
                </a:lnTo>
                <a:lnTo>
                  <a:pt x="16844" y="68863"/>
                </a:lnTo>
                <a:lnTo>
                  <a:pt x="12447" y="58040"/>
                </a:lnTo>
                <a:lnTo>
                  <a:pt x="4622" y="37236"/>
                </a:lnTo>
                <a:lnTo>
                  <a:pt x="938" y="20182"/>
                </a:lnTo>
                <a:lnTo>
                  <a:pt x="0" y="8550"/>
                </a:lnTo>
                <a:lnTo>
                  <a:pt x="408" y="4016"/>
                </a:lnTo>
                <a:lnTo>
                  <a:pt x="2677" y="2312"/>
                </a:lnTo>
                <a:lnTo>
                  <a:pt x="7187" y="0"/>
                </a:lnTo>
                <a:lnTo>
                  <a:pt x="12305" y="29"/>
                </a:lnTo>
                <a:lnTo>
                  <a:pt x="16397" y="5352"/>
                </a:lnTo>
                <a:lnTo>
                  <a:pt x="24581" y="30189"/>
                </a:lnTo>
                <a:lnTo>
                  <a:pt x="28792" y="42291"/>
                </a:lnTo>
                <a:lnTo>
                  <a:pt x="31780" y="49307"/>
                </a:lnTo>
                <a:lnTo>
                  <a:pt x="55539" y="99354"/>
                </a:lnTo>
                <a:lnTo>
                  <a:pt x="38083" y="108845"/>
                </a:lnTo>
                <a:lnTo>
                  <a:pt x="35004" y="109185"/>
                </a:lnTo>
                <a:close/>
              </a:path>
            </a:pathLst>
          </a:custGeom>
          <a:solidFill>
            <a:srgbClr val="47A8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9372703" y="6159718"/>
            <a:ext cx="88900" cy="86360"/>
          </a:xfrm>
          <a:custGeom>
            <a:avLst/>
            <a:gdLst/>
            <a:ahLst/>
            <a:cxnLst/>
            <a:rect l="l" t="t" r="r" b="b"/>
            <a:pathLst>
              <a:path w="88900" h="86360">
                <a:moveTo>
                  <a:pt x="60460" y="86334"/>
                </a:moveTo>
                <a:lnTo>
                  <a:pt x="14200" y="79338"/>
                </a:lnTo>
                <a:lnTo>
                  <a:pt x="0" y="73805"/>
                </a:lnTo>
                <a:lnTo>
                  <a:pt x="30288" y="0"/>
                </a:lnTo>
                <a:lnTo>
                  <a:pt x="70497" y="3644"/>
                </a:lnTo>
                <a:lnTo>
                  <a:pt x="72077" y="8596"/>
                </a:lnTo>
                <a:lnTo>
                  <a:pt x="75745" y="19965"/>
                </a:lnTo>
                <a:lnTo>
                  <a:pt x="79894" y="32523"/>
                </a:lnTo>
                <a:lnTo>
                  <a:pt x="82917" y="41043"/>
                </a:lnTo>
                <a:lnTo>
                  <a:pt x="85487" y="47379"/>
                </a:lnTo>
                <a:lnTo>
                  <a:pt x="88431" y="54105"/>
                </a:lnTo>
                <a:lnTo>
                  <a:pt x="77552" y="58774"/>
                </a:lnTo>
                <a:lnTo>
                  <a:pt x="71020" y="60075"/>
                </a:lnTo>
                <a:lnTo>
                  <a:pt x="71368" y="65488"/>
                </a:lnTo>
                <a:lnTo>
                  <a:pt x="68623" y="70554"/>
                </a:lnTo>
                <a:lnTo>
                  <a:pt x="60989" y="70554"/>
                </a:lnTo>
                <a:lnTo>
                  <a:pt x="59635" y="72585"/>
                </a:lnTo>
                <a:lnTo>
                  <a:pt x="64130" y="76010"/>
                </a:lnTo>
                <a:lnTo>
                  <a:pt x="60460" y="86334"/>
                </a:lnTo>
                <a:close/>
              </a:path>
              <a:path w="88900" h="86360">
                <a:moveTo>
                  <a:pt x="67570" y="72488"/>
                </a:moveTo>
                <a:lnTo>
                  <a:pt x="60989" y="70554"/>
                </a:lnTo>
                <a:lnTo>
                  <a:pt x="68623" y="70554"/>
                </a:lnTo>
                <a:lnTo>
                  <a:pt x="67570" y="72488"/>
                </a:lnTo>
                <a:close/>
              </a:path>
            </a:pathLst>
          </a:custGeom>
          <a:solidFill>
            <a:srgbClr val="D6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9349045" y="6122142"/>
            <a:ext cx="107950" cy="125095"/>
          </a:xfrm>
          <a:custGeom>
            <a:avLst/>
            <a:gdLst/>
            <a:ahLst/>
            <a:cxnLst/>
            <a:rect l="l" t="t" r="r" b="b"/>
            <a:pathLst>
              <a:path w="107950" h="125095">
                <a:moveTo>
                  <a:pt x="23152" y="124761"/>
                </a:moveTo>
                <a:lnTo>
                  <a:pt x="13706" y="122284"/>
                </a:lnTo>
                <a:lnTo>
                  <a:pt x="1544" y="117372"/>
                </a:lnTo>
                <a:lnTo>
                  <a:pt x="13967" y="106576"/>
                </a:lnTo>
                <a:lnTo>
                  <a:pt x="13042" y="97904"/>
                </a:lnTo>
                <a:lnTo>
                  <a:pt x="10253" y="89921"/>
                </a:lnTo>
                <a:lnTo>
                  <a:pt x="5207" y="79371"/>
                </a:lnTo>
                <a:lnTo>
                  <a:pt x="819" y="66892"/>
                </a:lnTo>
                <a:lnTo>
                  <a:pt x="9760" y="25652"/>
                </a:lnTo>
                <a:lnTo>
                  <a:pt x="41288" y="1858"/>
                </a:lnTo>
                <a:lnTo>
                  <a:pt x="54946" y="0"/>
                </a:lnTo>
                <a:lnTo>
                  <a:pt x="69371" y="189"/>
                </a:lnTo>
                <a:lnTo>
                  <a:pt x="104097" y="28193"/>
                </a:lnTo>
                <a:lnTo>
                  <a:pt x="107651" y="39950"/>
                </a:lnTo>
                <a:lnTo>
                  <a:pt x="107387" y="44224"/>
                </a:lnTo>
                <a:lnTo>
                  <a:pt x="87569" y="44224"/>
                </a:lnTo>
                <a:lnTo>
                  <a:pt x="82324" y="45184"/>
                </a:lnTo>
                <a:lnTo>
                  <a:pt x="83773" y="48631"/>
                </a:lnTo>
                <a:lnTo>
                  <a:pt x="85670" y="57438"/>
                </a:lnTo>
                <a:lnTo>
                  <a:pt x="83232" y="66699"/>
                </a:lnTo>
                <a:lnTo>
                  <a:pt x="50639" y="66699"/>
                </a:lnTo>
                <a:lnTo>
                  <a:pt x="44501" y="72389"/>
                </a:lnTo>
                <a:lnTo>
                  <a:pt x="43511" y="80079"/>
                </a:lnTo>
                <a:lnTo>
                  <a:pt x="46921" y="98710"/>
                </a:lnTo>
                <a:lnTo>
                  <a:pt x="46290" y="108276"/>
                </a:lnTo>
                <a:lnTo>
                  <a:pt x="40747" y="117094"/>
                </a:lnTo>
                <a:lnTo>
                  <a:pt x="31594" y="123473"/>
                </a:lnTo>
                <a:lnTo>
                  <a:pt x="23152" y="124761"/>
                </a:lnTo>
                <a:close/>
              </a:path>
              <a:path w="107950" h="125095">
                <a:moveTo>
                  <a:pt x="100554" y="62521"/>
                </a:moveTo>
                <a:lnTo>
                  <a:pt x="94975" y="51267"/>
                </a:lnTo>
                <a:lnTo>
                  <a:pt x="91216" y="45709"/>
                </a:lnTo>
                <a:lnTo>
                  <a:pt x="87569" y="44224"/>
                </a:lnTo>
                <a:lnTo>
                  <a:pt x="107387" y="44224"/>
                </a:lnTo>
                <a:lnTo>
                  <a:pt x="106924" y="51730"/>
                </a:lnTo>
                <a:lnTo>
                  <a:pt x="100554" y="62521"/>
                </a:lnTo>
                <a:close/>
              </a:path>
              <a:path w="107950" h="125095">
                <a:moveTo>
                  <a:pt x="68421" y="83873"/>
                </a:moveTo>
                <a:lnTo>
                  <a:pt x="66734" y="80784"/>
                </a:lnTo>
                <a:lnTo>
                  <a:pt x="63257" y="73639"/>
                </a:lnTo>
                <a:lnTo>
                  <a:pt x="57916" y="67318"/>
                </a:lnTo>
                <a:lnTo>
                  <a:pt x="50639" y="66699"/>
                </a:lnTo>
                <a:lnTo>
                  <a:pt x="83232" y="66699"/>
                </a:lnTo>
                <a:lnTo>
                  <a:pt x="82419" y="69790"/>
                </a:lnTo>
                <a:lnTo>
                  <a:pt x="68421" y="83873"/>
                </a:lnTo>
                <a:close/>
              </a:path>
            </a:pathLst>
          </a:custGeom>
          <a:solidFill>
            <a:srgbClr val="C19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9437175" y="6183680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3507" y="14533"/>
                </a:moveTo>
                <a:lnTo>
                  <a:pt x="364" y="11131"/>
                </a:lnTo>
                <a:lnTo>
                  <a:pt x="0" y="2278"/>
                </a:lnTo>
                <a:lnTo>
                  <a:pt x="3130" y="428"/>
                </a:lnTo>
                <a:lnTo>
                  <a:pt x="10517" y="0"/>
                </a:lnTo>
                <a:lnTo>
                  <a:pt x="13380" y="1474"/>
                </a:lnTo>
                <a:lnTo>
                  <a:pt x="13557" y="5911"/>
                </a:lnTo>
                <a:lnTo>
                  <a:pt x="13757" y="10336"/>
                </a:lnTo>
                <a:lnTo>
                  <a:pt x="10910" y="14104"/>
                </a:lnTo>
                <a:lnTo>
                  <a:pt x="3507" y="14533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9397860" y="6234731"/>
            <a:ext cx="20955" cy="46355"/>
          </a:xfrm>
          <a:custGeom>
            <a:avLst/>
            <a:gdLst/>
            <a:ahLst/>
            <a:cxnLst/>
            <a:rect l="l" t="t" r="r" b="b"/>
            <a:pathLst>
              <a:path w="20954" h="46354">
                <a:moveTo>
                  <a:pt x="2582" y="45785"/>
                </a:moveTo>
                <a:lnTo>
                  <a:pt x="0" y="0"/>
                </a:lnTo>
                <a:lnTo>
                  <a:pt x="19264" y="7112"/>
                </a:lnTo>
                <a:lnTo>
                  <a:pt x="20825" y="44677"/>
                </a:lnTo>
                <a:lnTo>
                  <a:pt x="2582" y="45785"/>
                </a:lnTo>
                <a:close/>
              </a:path>
            </a:pathLst>
          </a:custGeom>
          <a:solidFill>
            <a:srgbClr val="D6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9385840" y="6256616"/>
            <a:ext cx="59690" cy="153035"/>
          </a:xfrm>
          <a:custGeom>
            <a:avLst/>
            <a:gdLst/>
            <a:ahLst/>
            <a:cxnLst/>
            <a:rect l="l" t="t" r="r" b="b"/>
            <a:pathLst>
              <a:path w="59690" h="153035">
                <a:moveTo>
                  <a:pt x="33325" y="152509"/>
                </a:moveTo>
                <a:lnTo>
                  <a:pt x="759" y="125199"/>
                </a:lnTo>
                <a:lnTo>
                  <a:pt x="0" y="68644"/>
                </a:lnTo>
                <a:lnTo>
                  <a:pt x="15" y="49506"/>
                </a:lnTo>
                <a:lnTo>
                  <a:pt x="2231" y="8667"/>
                </a:lnTo>
                <a:lnTo>
                  <a:pt x="13700" y="0"/>
                </a:lnTo>
                <a:lnTo>
                  <a:pt x="28765" y="4055"/>
                </a:lnTo>
                <a:lnTo>
                  <a:pt x="31868" y="4055"/>
                </a:lnTo>
                <a:lnTo>
                  <a:pt x="37287" y="7032"/>
                </a:lnTo>
                <a:lnTo>
                  <a:pt x="39427" y="13592"/>
                </a:lnTo>
                <a:lnTo>
                  <a:pt x="41291" y="19109"/>
                </a:lnTo>
                <a:lnTo>
                  <a:pt x="42862" y="22243"/>
                </a:lnTo>
                <a:lnTo>
                  <a:pt x="45710" y="25966"/>
                </a:lnTo>
                <a:lnTo>
                  <a:pt x="51402" y="33253"/>
                </a:lnTo>
                <a:lnTo>
                  <a:pt x="57625" y="43878"/>
                </a:lnTo>
                <a:lnTo>
                  <a:pt x="59454" y="53263"/>
                </a:lnTo>
                <a:lnTo>
                  <a:pt x="56883" y="60933"/>
                </a:lnTo>
                <a:lnTo>
                  <a:pt x="49906" y="66413"/>
                </a:lnTo>
                <a:lnTo>
                  <a:pt x="45054" y="68644"/>
                </a:lnTo>
                <a:lnTo>
                  <a:pt x="40940" y="68644"/>
                </a:lnTo>
                <a:lnTo>
                  <a:pt x="42250" y="76652"/>
                </a:lnTo>
                <a:lnTo>
                  <a:pt x="45215" y="95836"/>
                </a:lnTo>
                <a:lnTo>
                  <a:pt x="48385" y="118936"/>
                </a:lnTo>
                <a:lnTo>
                  <a:pt x="50312" y="138690"/>
                </a:lnTo>
                <a:lnTo>
                  <a:pt x="49545" y="147840"/>
                </a:lnTo>
                <a:lnTo>
                  <a:pt x="33325" y="152509"/>
                </a:lnTo>
                <a:close/>
              </a:path>
              <a:path w="59690" h="153035">
                <a:moveTo>
                  <a:pt x="31868" y="4055"/>
                </a:moveTo>
                <a:lnTo>
                  <a:pt x="28765" y="4055"/>
                </a:lnTo>
                <a:lnTo>
                  <a:pt x="31299" y="3743"/>
                </a:lnTo>
                <a:lnTo>
                  <a:pt x="31868" y="4055"/>
                </a:lnTo>
                <a:close/>
              </a:path>
            </a:pathLst>
          </a:custGeom>
          <a:solidFill>
            <a:srgbClr val="4EB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9357424" y="6414173"/>
            <a:ext cx="74295" cy="67945"/>
          </a:xfrm>
          <a:custGeom>
            <a:avLst/>
            <a:gdLst/>
            <a:ahLst/>
            <a:cxnLst/>
            <a:rect l="l" t="t" r="r" b="b"/>
            <a:pathLst>
              <a:path w="74295" h="67945">
                <a:moveTo>
                  <a:pt x="6147" y="67928"/>
                </a:moveTo>
                <a:lnTo>
                  <a:pt x="1372" y="61650"/>
                </a:lnTo>
                <a:lnTo>
                  <a:pt x="256" y="57353"/>
                </a:lnTo>
                <a:lnTo>
                  <a:pt x="0" y="48316"/>
                </a:lnTo>
                <a:lnTo>
                  <a:pt x="699" y="31743"/>
                </a:lnTo>
                <a:lnTo>
                  <a:pt x="2040" y="13731"/>
                </a:lnTo>
                <a:lnTo>
                  <a:pt x="3709" y="374"/>
                </a:lnTo>
                <a:lnTo>
                  <a:pt x="69339" y="104"/>
                </a:lnTo>
                <a:lnTo>
                  <a:pt x="71492" y="0"/>
                </a:lnTo>
                <a:lnTo>
                  <a:pt x="73248" y="8653"/>
                </a:lnTo>
                <a:lnTo>
                  <a:pt x="73805" y="28079"/>
                </a:lnTo>
                <a:lnTo>
                  <a:pt x="73646" y="47995"/>
                </a:lnTo>
                <a:lnTo>
                  <a:pt x="25101" y="67266"/>
                </a:lnTo>
                <a:lnTo>
                  <a:pt x="13811" y="67457"/>
                </a:lnTo>
                <a:lnTo>
                  <a:pt x="6147" y="67928"/>
                </a:lnTo>
                <a:close/>
              </a:path>
            </a:pathLst>
          </a:custGeom>
          <a:solidFill>
            <a:srgbClr val="EFB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9378539" y="6391316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3865" y="33769"/>
                </a:moveTo>
                <a:lnTo>
                  <a:pt x="0" y="32889"/>
                </a:lnTo>
                <a:lnTo>
                  <a:pt x="243" y="29769"/>
                </a:lnTo>
                <a:lnTo>
                  <a:pt x="1020" y="20197"/>
                </a:lnTo>
                <a:lnTo>
                  <a:pt x="2856" y="10461"/>
                </a:lnTo>
                <a:lnTo>
                  <a:pt x="7028" y="2940"/>
                </a:lnTo>
                <a:lnTo>
                  <a:pt x="14808" y="0"/>
                </a:lnTo>
                <a:lnTo>
                  <a:pt x="21389" y="100"/>
                </a:lnTo>
                <a:lnTo>
                  <a:pt x="28698" y="3702"/>
                </a:lnTo>
                <a:lnTo>
                  <a:pt x="28936" y="4536"/>
                </a:lnTo>
                <a:lnTo>
                  <a:pt x="17507" y="4536"/>
                </a:lnTo>
                <a:lnTo>
                  <a:pt x="7983" y="4965"/>
                </a:lnTo>
                <a:lnTo>
                  <a:pt x="6284" y="11093"/>
                </a:lnTo>
                <a:lnTo>
                  <a:pt x="5429" y="17641"/>
                </a:lnTo>
                <a:lnTo>
                  <a:pt x="4875" y="21989"/>
                </a:lnTo>
                <a:lnTo>
                  <a:pt x="4426" y="26363"/>
                </a:lnTo>
                <a:lnTo>
                  <a:pt x="3865" y="33769"/>
                </a:lnTo>
                <a:close/>
              </a:path>
              <a:path w="33020" h="34289">
                <a:moveTo>
                  <a:pt x="28698" y="33201"/>
                </a:moveTo>
                <a:lnTo>
                  <a:pt x="28510" y="29769"/>
                </a:lnTo>
                <a:lnTo>
                  <a:pt x="28270" y="25236"/>
                </a:lnTo>
                <a:lnTo>
                  <a:pt x="28873" y="20197"/>
                </a:lnTo>
                <a:lnTo>
                  <a:pt x="27809" y="15351"/>
                </a:lnTo>
                <a:lnTo>
                  <a:pt x="27167" y="12525"/>
                </a:lnTo>
                <a:lnTo>
                  <a:pt x="26193" y="9598"/>
                </a:lnTo>
                <a:lnTo>
                  <a:pt x="21486" y="5899"/>
                </a:lnTo>
                <a:lnTo>
                  <a:pt x="17507" y="4536"/>
                </a:lnTo>
                <a:lnTo>
                  <a:pt x="28936" y="4536"/>
                </a:lnTo>
                <a:lnTo>
                  <a:pt x="30949" y="11602"/>
                </a:lnTo>
                <a:lnTo>
                  <a:pt x="32677" y="17641"/>
                </a:lnTo>
                <a:lnTo>
                  <a:pt x="32097" y="23606"/>
                </a:lnTo>
                <a:lnTo>
                  <a:pt x="32501" y="30757"/>
                </a:lnTo>
                <a:lnTo>
                  <a:pt x="32609" y="32804"/>
                </a:lnTo>
                <a:lnTo>
                  <a:pt x="28698" y="33201"/>
                </a:lnTo>
                <a:close/>
              </a:path>
            </a:pathLst>
          </a:custGeom>
          <a:solidFill>
            <a:srgbClr val="633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9384497" y="6378806"/>
            <a:ext cx="19685" cy="23495"/>
          </a:xfrm>
          <a:custGeom>
            <a:avLst/>
            <a:gdLst/>
            <a:ahLst/>
            <a:cxnLst/>
            <a:rect l="l" t="t" r="r" b="b"/>
            <a:pathLst>
              <a:path w="19684" h="23495">
                <a:moveTo>
                  <a:pt x="14018" y="23305"/>
                </a:moveTo>
                <a:lnTo>
                  <a:pt x="7106" y="23070"/>
                </a:lnTo>
                <a:lnTo>
                  <a:pt x="0" y="19938"/>
                </a:lnTo>
                <a:lnTo>
                  <a:pt x="938" y="8509"/>
                </a:lnTo>
                <a:lnTo>
                  <a:pt x="3356" y="0"/>
                </a:lnTo>
                <a:lnTo>
                  <a:pt x="15334" y="451"/>
                </a:lnTo>
                <a:lnTo>
                  <a:pt x="19084" y="16139"/>
                </a:lnTo>
                <a:lnTo>
                  <a:pt x="16649" y="21950"/>
                </a:lnTo>
                <a:lnTo>
                  <a:pt x="15334" y="22614"/>
                </a:lnTo>
                <a:lnTo>
                  <a:pt x="14018" y="23305"/>
                </a:lnTo>
                <a:close/>
              </a:path>
            </a:pathLst>
          </a:custGeom>
          <a:solidFill>
            <a:srgbClr val="D6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9381354" y="6270607"/>
            <a:ext cx="29845" cy="118110"/>
          </a:xfrm>
          <a:custGeom>
            <a:avLst/>
            <a:gdLst/>
            <a:ahLst/>
            <a:cxnLst/>
            <a:rect l="l" t="t" r="r" b="b"/>
            <a:pathLst>
              <a:path w="29845" h="118110">
                <a:moveTo>
                  <a:pt x="22785" y="117617"/>
                </a:moveTo>
                <a:lnTo>
                  <a:pt x="3704" y="115374"/>
                </a:lnTo>
                <a:lnTo>
                  <a:pt x="909" y="113795"/>
                </a:lnTo>
                <a:lnTo>
                  <a:pt x="0" y="105170"/>
                </a:lnTo>
                <a:lnTo>
                  <a:pt x="750" y="87148"/>
                </a:lnTo>
                <a:lnTo>
                  <a:pt x="2044" y="68002"/>
                </a:lnTo>
                <a:lnTo>
                  <a:pt x="2766" y="56009"/>
                </a:lnTo>
                <a:lnTo>
                  <a:pt x="4692" y="33303"/>
                </a:lnTo>
                <a:lnTo>
                  <a:pt x="8633" y="16333"/>
                </a:lnTo>
                <a:lnTo>
                  <a:pt x="12680" y="5704"/>
                </a:lnTo>
                <a:lnTo>
                  <a:pt x="14924" y="2027"/>
                </a:lnTo>
                <a:lnTo>
                  <a:pt x="15859" y="2027"/>
                </a:lnTo>
                <a:lnTo>
                  <a:pt x="29698" y="0"/>
                </a:lnTo>
                <a:lnTo>
                  <a:pt x="28215" y="12768"/>
                </a:lnTo>
                <a:lnTo>
                  <a:pt x="24907" y="39166"/>
                </a:lnTo>
                <a:lnTo>
                  <a:pt x="23498" y="52171"/>
                </a:lnTo>
                <a:lnTo>
                  <a:pt x="23165" y="60032"/>
                </a:lnTo>
                <a:lnTo>
                  <a:pt x="22785" y="117617"/>
                </a:lnTo>
                <a:close/>
              </a:path>
            </a:pathLst>
          </a:custGeom>
          <a:solidFill>
            <a:srgbClr val="53C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9444317" y="6189193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673" y="3227"/>
                </a:moveTo>
                <a:lnTo>
                  <a:pt x="67" y="2567"/>
                </a:lnTo>
                <a:lnTo>
                  <a:pt x="0" y="822"/>
                </a:lnTo>
                <a:lnTo>
                  <a:pt x="561" y="77"/>
                </a:lnTo>
                <a:lnTo>
                  <a:pt x="1992" y="0"/>
                </a:lnTo>
                <a:lnTo>
                  <a:pt x="2618" y="664"/>
                </a:lnTo>
                <a:lnTo>
                  <a:pt x="2682" y="2405"/>
                </a:lnTo>
                <a:lnTo>
                  <a:pt x="2124" y="3131"/>
                </a:lnTo>
                <a:lnTo>
                  <a:pt x="1396" y="3197"/>
                </a:lnTo>
                <a:lnTo>
                  <a:pt x="673" y="3227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3456349" y="6425296"/>
            <a:ext cx="61594" cy="39370"/>
          </a:xfrm>
          <a:custGeom>
            <a:avLst/>
            <a:gdLst/>
            <a:ahLst/>
            <a:cxnLst/>
            <a:rect l="l" t="t" r="r" b="b"/>
            <a:pathLst>
              <a:path w="61595" h="39370">
                <a:moveTo>
                  <a:pt x="48391" y="38926"/>
                </a:moveTo>
                <a:lnTo>
                  <a:pt x="6382" y="37320"/>
                </a:lnTo>
                <a:lnTo>
                  <a:pt x="0" y="32609"/>
                </a:lnTo>
                <a:lnTo>
                  <a:pt x="678" y="23897"/>
                </a:lnTo>
                <a:lnTo>
                  <a:pt x="3587" y="7180"/>
                </a:lnTo>
                <a:lnTo>
                  <a:pt x="12766" y="428"/>
                </a:lnTo>
                <a:lnTo>
                  <a:pt x="25369" y="0"/>
                </a:lnTo>
                <a:lnTo>
                  <a:pt x="36322" y="2637"/>
                </a:lnTo>
                <a:lnTo>
                  <a:pt x="40549" y="5080"/>
                </a:lnTo>
                <a:lnTo>
                  <a:pt x="39466" y="6744"/>
                </a:lnTo>
                <a:lnTo>
                  <a:pt x="38202" y="18231"/>
                </a:lnTo>
                <a:lnTo>
                  <a:pt x="61352" y="23907"/>
                </a:lnTo>
                <a:lnTo>
                  <a:pt x="58505" y="37753"/>
                </a:lnTo>
                <a:lnTo>
                  <a:pt x="56052" y="38594"/>
                </a:lnTo>
                <a:lnTo>
                  <a:pt x="48391" y="38926"/>
                </a:lnTo>
                <a:close/>
              </a:path>
            </a:pathLst>
          </a:custGeom>
          <a:solidFill>
            <a:srgbClr val="B6B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3485142" y="6126480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29" h="100329">
                <a:moveTo>
                  <a:pt x="57647" y="99887"/>
                </a:moveTo>
                <a:lnTo>
                  <a:pt x="19288" y="88160"/>
                </a:lnTo>
                <a:lnTo>
                  <a:pt x="0" y="58752"/>
                </a:lnTo>
                <a:lnTo>
                  <a:pt x="1876" y="49285"/>
                </a:lnTo>
                <a:lnTo>
                  <a:pt x="25976" y="15089"/>
                </a:lnTo>
                <a:lnTo>
                  <a:pt x="47235" y="5959"/>
                </a:lnTo>
                <a:lnTo>
                  <a:pt x="64274" y="1489"/>
                </a:lnTo>
                <a:lnTo>
                  <a:pt x="73344" y="0"/>
                </a:lnTo>
                <a:lnTo>
                  <a:pt x="77496" y="1489"/>
                </a:lnTo>
                <a:lnTo>
                  <a:pt x="79780" y="5959"/>
                </a:lnTo>
                <a:lnTo>
                  <a:pt x="82791" y="15676"/>
                </a:lnTo>
                <a:lnTo>
                  <a:pt x="86595" y="29906"/>
                </a:lnTo>
                <a:lnTo>
                  <a:pt x="90399" y="44211"/>
                </a:lnTo>
                <a:lnTo>
                  <a:pt x="93412" y="54154"/>
                </a:lnTo>
                <a:lnTo>
                  <a:pt x="96810" y="61515"/>
                </a:lnTo>
                <a:lnTo>
                  <a:pt x="100106" y="69701"/>
                </a:lnTo>
                <a:lnTo>
                  <a:pt x="100054" y="76709"/>
                </a:lnTo>
                <a:lnTo>
                  <a:pt x="97566" y="78143"/>
                </a:lnTo>
                <a:lnTo>
                  <a:pt x="73577" y="78143"/>
                </a:lnTo>
                <a:lnTo>
                  <a:pt x="75924" y="90190"/>
                </a:lnTo>
                <a:lnTo>
                  <a:pt x="66474" y="96881"/>
                </a:lnTo>
                <a:lnTo>
                  <a:pt x="57647" y="99887"/>
                </a:lnTo>
                <a:close/>
              </a:path>
              <a:path w="100329" h="100329">
                <a:moveTo>
                  <a:pt x="78716" y="82630"/>
                </a:moveTo>
                <a:lnTo>
                  <a:pt x="81982" y="79803"/>
                </a:lnTo>
                <a:lnTo>
                  <a:pt x="73577" y="78143"/>
                </a:lnTo>
                <a:lnTo>
                  <a:pt x="97566" y="78143"/>
                </a:lnTo>
                <a:lnTo>
                  <a:pt x="93412" y="80537"/>
                </a:lnTo>
                <a:lnTo>
                  <a:pt x="78716" y="82630"/>
                </a:lnTo>
                <a:close/>
              </a:path>
            </a:pathLst>
          </a:custGeom>
          <a:solidFill>
            <a:srgbClr val="D6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3460261" y="6099252"/>
            <a:ext cx="111760" cy="104139"/>
          </a:xfrm>
          <a:custGeom>
            <a:avLst/>
            <a:gdLst/>
            <a:ahLst/>
            <a:cxnLst/>
            <a:rect l="l" t="t" r="r" b="b"/>
            <a:pathLst>
              <a:path w="111760" h="104139">
                <a:moveTo>
                  <a:pt x="109119" y="17707"/>
                </a:moveTo>
                <a:lnTo>
                  <a:pt x="44333" y="17707"/>
                </a:lnTo>
                <a:lnTo>
                  <a:pt x="54147" y="15061"/>
                </a:lnTo>
                <a:lnTo>
                  <a:pt x="63625" y="8542"/>
                </a:lnTo>
                <a:lnTo>
                  <a:pt x="74347" y="2178"/>
                </a:lnTo>
                <a:lnTo>
                  <a:pt x="87889" y="0"/>
                </a:lnTo>
                <a:lnTo>
                  <a:pt x="99062" y="4283"/>
                </a:lnTo>
                <a:lnTo>
                  <a:pt x="107223" y="13113"/>
                </a:lnTo>
                <a:lnTo>
                  <a:pt x="109119" y="17707"/>
                </a:lnTo>
                <a:close/>
              </a:path>
              <a:path w="111760" h="104139">
                <a:moveTo>
                  <a:pt x="30488" y="104134"/>
                </a:moveTo>
                <a:lnTo>
                  <a:pt x="24536" y="95524"/>
                </a:lnTo>
                <a:lnTo>
                  <a:pt x="9986" y="87899"/>
                </a:lnTo>
                <a:lnTo>
                  <a:pt x="2020" y="81283"/>
                </a:lnTo>
                <a:lnTo>
                  <a:pt x="11246" y="41588"/>
                </a:lnTo>
                <a:lnTo>
                  <a:pt x="34876" y="17328"/>
                </a:lnTo>
                <a:lnTo>
                  <a:pt x="44333" y="17707"/>
                </a:lnTo>
                <a:lnTo>
                  <a:pt x="109119" y="17707"/>
                </a:lnTo>
                <a:lnTo>
                  <a:pt x="111510" y="23499"/>
                </a:lnTo>
                <a:lnTo>
                  <a:pt x="111057" y="32447"/>
                </a:lnTo>
                <a:lnTo>
                  <a:pt x="105003" y="36966"/>
                </a:lnTo>
                <a:lnTo>
                  <a:pt x="93383" y="40041"/>
                </a:lnTo>
                <a:lnTo>
                  <a:pt x="84235" y="45711"/>
                </a:lnTo>
                <a:lnTo>
                  <a:pt x="76725" y="54280"/>
                </a:lnTo>
                <a:lnTo>
                  <a:pt x="74978" y="57349"/>
                </a:lnTo>
                <a:lnTo>
                  <a:pt x="56598" y="57349"/>
                </a:lnTo>
                <a:lnTo>
                  <a:pt x="49382" y="57499"/>
                </a:lnTo>
                <a:lnTo>
                  <a:pt x="43619" y="62479"/>
                </a:lnTo>
                <a:lnTo>
                  <a:pt x="40844" y="69698"/>
                </a:lnTo>
                <a:lnTo>
                  <a:pt x="40760" y="76999"/>
                </a:lnTo>
                <a:lnTo>
                  <a:pt x="43069" y="82226"/>
                </a:lnTo>
                <a:lnTo>
                  <a:pt x="47619" y="86821"/>
                </a:lnTo>
                <a:lnTo>
                  <a:pt x="43069" y="95767"/>
                </a:lnTo>
                <a:lnTo>
                  <a:pt x="30488" y="104134"/>
                </a:lnTo>
                <a:close/>
              </a:path>
              <a:path w="111760" h="104139">
                <a:moveTo>
                  <a:pt x="70024" y="66052"/>
                </a:moveTo>
                <a:lnTo>
                  <a:pt x="67759" y="64964"/>
                </a:lnTo>
                <a:lnTo>
                  <a:pt x="63004" y="60950"/>
                </a:lnTo>
                <a:lnTo>
                  <a:pt x="56598" y="57349"/>
                </a:lnTo>
                <a:lnTo>
                  <a:pt x="74978" y="57349"/>
                </a:lnTo>
                <a:lnTo>
                  <a:pt x="70024" y="6605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3517740" y="6198315"/>
            <a:ext cx="52705" cy="101600"/>
          </a:xfrm>
          <a:custGeom>
            <a:avLst/>
            <a:gdLst/>
            <a:ahLst/>
            <a:cxnLst/>
            <a:rect l="l" t="t" r="r" b="b"/>
            <a:pathLst>
              <a:path w="52704" h="101600">
                <a:moveTo>
                  <a:pt x="36182" y="101261"/>
                </a:moveTo>
                <a:lnTo>
                  <a:pt x="30250" y="80220"/>
                </a:lnTo>
                <a:lnTo>
                  <a:pt x="24516" y="67550"/>
                </a:lnTo>
                <a:lnTo>
                  <a:pt x="19022" y="60384"/>
                </a:lnTo>
                <a:lnTo>
                  <a:pt x="13812" y="55858"/>
                </a:lnTo>
                <a:lnTo>
                  <a:pt x="8420" y="50175"/>
                </a:lnTo>
                <a:lnTo>
                  <a:pt x="3355" y="42092"/>
                </a:lnTo>
                <a:lnTo>
                  <a:pt x="65" y="32578"/>
                </a:lnTo>
                <a:lnTo>
                  <a:pt x="0" y="22606"/>
                </a:lnTo>
                <a:lnTo>
                  <a:pt x="6609" y="7148"/>
                </a:lnTo>
                <a:lnTo>
                  <a:pt x="15418" y="904"/>
                </a:lnTo>
                <a:lnTo>
                  <a:pt x="23126" y="0"/>
                </a:lnTo>
                <a:lnTo>
                  <a:pt x="26429" y="559"/>
                </a:lnTo>
                <a:lnTo>
                  <a:pt x="48500" y="38101"/>
                </a:lnTo>
                <a:lnTo>
                  <a:pt x="52353" y="75434"/>
                </a:lnTo>
                <a:lnTo>
                  <a:pt x="51385" y="86279"/>
                </a:lnTo>
                <a:lnTo>
                  <a:pt x="46449" y="93499"/>
                </a:lnTo>
                <a:lnTo>
                  <a:pt x="36182" y="10126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3568061" y="631564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958"/>
                </a:lnTo>
              </a:path>
            </a:pathLst>
          </a:custGeom>
          <a:ln w="13306">
            <a:solidFill>
              <a:srgbClr val="6F5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3547202" y="6155131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20">
                <a:moveTo>
                  <a:pt x="7044" y="19869"/>
                </a:moveTo>
                <a:lnTo>
                  <a:pt x="2466" y="16950"/>
                </a:lnTo>
                <a:lnTo>
                  <a:pt x="0" y="6741"/>
                </a:lnTo>
                <a:lnTo>
                  <a:pt x="2972" y="3065"/>
                </a:lnTo>
                <a:lnTo>
                  <a:pt x="11749" y="0"/>
                </a:lnTo>
                <a:lnTo>
                  <a:pt x="15898" y="1216"/>
                </a:lnTo>
                <a:lnTo>
                  <a:pt x="18387" y="11425"/>
                </a:lnTo>
                <a:lnTo>
                  <a:pt x="15830" y="16803"/>
                </a:lnTo>
                <a:lnTo>
                  <a:pt x="7044" y="1986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3557658" y="6147753"/>
            <a:ext cx="19050" cy="20955"/>
          </a:xfrm>
          <a:custGeom>
            <a:avLst/>
            <a:gdLst/>
            <a:ahLst/>
            <a:cxnLst/>
            <a:rect l="l" t="t" r="r" b="b"/>
            <a:pathLst>
              <a:path w="19050" h="20954">
                <a:moveTo>
                  <a:pt x="7173" y="20467"/>
                </a:moveTo>
                <a:lnTo>
                  <a:pt x="2579" y="17398"/>
                </a:lnTo>
                <a:lnTo>
                  <a:pt x="1276" y="12131"/>
                </a:lnTo>
                <a:lnTo>
                  <a:pt x="0" y="6822"/>
                </a:lnTo>
                <a:lnTo>
                  <a:pt x="2956" y="3065"/>
                </a:lnTo>
                <a:lnTo>
                  <a:pt x="11736" y="0"/>
                </a:lnTo>
                <a:lnTo>
                  <a:pt x="15914" y="1270"/>
                </a:lnTo>
                <a:lnTo>
                  <a:pt x="18481" y="11872"/>
                </a:lnTo>
                <a:lnTo>
                  <a:pt x="15953" y="17398"/>
                </a:lnTo>
                <a:lnTo>
                  <a:pt x="7173" y="20467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3477733" y="6429016"/>
            <a:ext cx="61594" cy="39370"/>
          </a:xfrm>
          <a:custGeom>
            <a:avLst/>
            <a:gdLst/>
            <a:ahLst/>
            <a:cxnLst/>
            <a:rect l="l" t="t" r="r" b="b"/>
            <a:pathLst>
              <a:path w="61595" h="39370">
                <a:moveTo>
                  <a:pt x="48379" y="38921"/>
                </a:moveTo>
                <a:lnTo>
                  <a:pt x="6377" y="37333"/>
                </a:lnTo>
                <a:lnTo>
                  <a:pt x="0" y="32604"/>
                </a:lnTo>
                <a:lnTo>
                  <a:pt x="678" y="23889"/>
                </a:lnTo>
                <a:lnTo>
                  <a:pt x="3585" y="7170"/>
                </a:lnTo>
                <a:lnTo>
                  <a:pt x="12760" y="422"/>
                </a:lnTo>
                <a:lnTo>
                  <a:pt x="25358" y="0"/>
                </a:lnTo>
                <a:lnTo>
                  <a:pt x="36309" y="2640"/>
                </a:lnTo>
                <a:lnTo>
                  <a:pt x="40544" y="5081"/>
                </a:lnTo>
                <a:lnTo>
                  <a:pt x="39461" y="6757"/>
                </a:lnTo>
                <a:lnTo>
                  <a:pt x="38200" y="18224"/>
                </a:lnTo>
                <a:lnTo>
                  <a:pt x="61350" y="23924"/>
                </a:lnTo>
                <a:lnTo>
                  <a:pt x="58484" y="37766"/>
                </a:lnTo>
                <a:lnTo>
                  <a:pt x="56033" y="38584"/>
                </a:lnTo>
                <a:lnTo>
                  <a:pt x="48379" y="38921"/>
                </a:lnTo>
                <a:close/>
              </a:path>
            </a:pathLst>
          </a:custGeom>
          <a:solidFill>
            <a:srgbClr val="C7C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3442824" y="6179384"/>
            <a:ext cx="112395" cy="265430"/>
          </a:xfrm>
          <a:custGeom>
            <a:avLst/>
            <a:gdLst/>
            <a:ahLst/>
            <a:cxnLst/>
            <a:rect l="l" t="t" r="r" b="b"/>
            <a:pathLst>
              <a:path w="112395" h="265429">
                <a:moveTo>
                  <a:pt x="4546" y="259741"/>
                </a:moveTo>
                <a:lnTo>
                  <a:pt x="1389" y="259305"/>
                </a:lnTo>
                <a:lnTo>
                  <a:pt x="2092" y="250521"/>
                </a:lnTo>
                <a:lnTo>
                  <a:pt x="2181" y="241161"/>
                </a:lnTo>
                <a:lnTo>
                  <a:pt x="1862" y="224223"/>
                </a:lnTo>
                <a:lnTo>
                  <a:pt x="1309" y="203234"/>
                </a:lnTo>
                <a:lnTo>
                  <a:pt x="698" y="181719"/>
                </a:lnTo>
                <a:lnTo>
                  <a:pt x="203" y="163206"/>
                </a:lnTo>
                <a:lnTo>
                  <a:pt x="3903" y="110190"/>
                </a:lnTo>
                <a:lnTo>
                  <a:pt x="11992" y="59014"/>
                </a:lnTo>
                <a:lnTo>
                  <a:pt x="29937" y="26638"/>
                </a:lnTo>
                <a:lnTo>
                  <a:pt x="33341" y="23205"/>
                </a:lnTo>
                <a:lnTo>
                  <a:pt x="35373" y="16997"/>
                </a:lnTo>
                <a:lnTo>
                  <a:pt x="37323" y="8469"/>
                </a:lnTo>
                <a:lnTo>
                  <a:pt x="40058" y="1508"/>
                </a:lnTo>
                <a:lnTo>
                  <a:pt x="92085" y="40482"/>
                </a:lnTo>
                <a:lnTo>
                  <a:pt x="99857" y="58505"/>
                </a:lnTo>
                <a:lnTo>
                  <a:pt x="99686" y="63669"/>
                </a:lnTo>
                <a:lnTo>
                  <a:pt x="99552" y="70216"/>
                </a:lnTo>
                <a:lnTo>
                  <a:pt x="99928" y="84339"/>
                </a:lnTo>
                <a:lnTo>
                  <a:pt x="100634" y="103152"/>
                </a:lnTo>
                <a:lnTo>
                  <a:pt x="101493" y="123768"/>
                </a:lnTo>
                <a:lnTo>
                  <a:pt x="102326" y="143301"/>
                </a:lnTo>
                <a:lnTo>
                  <a:pt x="102957" y="158864"/>
                </a:lnTo>
                <a:lnTo>
                  <a:pt x="106244" y="215347"/>
                </a:lnTo>
                <a:lnTo>
                  <a:pt x="112109" y="256386"/>
                </a:lnTo>
                <a:lnTo>
                  <a:pt x="110098" y="258896"/>
                </a:lnTo>
                <a:lnTo>
                  <a:pt x="13996" y="258896"/>
                </a:lnTo>
                <a:lnTo>
                  <a:pt x="4546" y="259741"/>
                </a:lnTo>
                <a:close/>
              </a:path>
              <a:path w="112395" h="265429">
                <a:moveTo>
                  <a:pt x="58761" y="265178"/>
                </a:moveTo>
                <a:lnTo>
                  <a:pt x="48668" y="264078"/>
                </a:lnTo>
                <a:lnTo>
                  <a:pt x="23499" y="259522"/>
                </a:lnTo>
                <a:lnTo>
                  <a:pt x="13996" y="258896"/>
                </a:lnTo>
                <a:lnTo>
                  <a:pt x="110098" y="258896"/>
                </a:lnTo>
                <a:lnTo>
                  <a:pt x="108415" y="260996"/>
                </a:lnTo>
                <a:lnTo>
                  <a:pt x="92693" y="260996"/>
                </a:lnTo>
                <a:lnTo>
                  <a:pt x="87102" y="262653"/>
                </a:lnTo>
                <a:lnTo>
                  <a:pt x="81786" y="263757"/>
                </a:lnTo>
                <a:lnTo>
                  <a:pt x="74769" y="264547"/>
                </a:lnTo>
                <a:lnTo>
                  <a:pt x="66834" y="265020"/>
                </a:lnTo>
                <a:lnTo>
                  <a:pt x="58761" y="265178"/>
                </a:lnTo>
                <a:close/>
              </a:path>
              <a:path w="112395" h="265429">
                <a:moveTo>
                  <a:pt x="107747" y="261830"/>
                </a:moveTo>
                <a:lnTo>
                  <a:pt x="100750" y="260996"/>
                </a:lnTo>
                <a:lnTo>
                  <a:pt x="108415" y="260996"/>
                </a:lnTo>
                <a:lnTo>
                  <a:pt x="107747" y="261830"/>
                </a:lnTo>
                <a:close/>
              </a:path>
            </a:pathLst>
          </a:custGeom>
          <a:solidFill>
            <a:srgbClr val="519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3543071" y="6289841"/>
            <a:ext cx="34290" cy="38735"/>
          </a:xfrm>
          <a:custGeom>
            <a:avLst/>
            <a:gdLst/>
            <a:ahLst/>
            <a:cxnLst/>
            <a:rect l="l" t="t" r="r" b="b"/>
            <a:pathLst>
              <a:path w="34289" h="38735">
                <a:moveTo>
                  <a:pt x="15179" y="38256"/>
                </a:moveTo>
                <a:lnTo>
                  <a:pt x="7644" y="31892"/>
                </a:lnTo>
                <a:lnTo>
                  <a:pt x="1963" y="30684"/>
                </a:lnTo>
                <a:lnTo>
                  <a:pt x="0" y="26121"/>
                </a:lnTo>
                <a:lnTo>
                  <a:pt x="31242" y="0"/>
                </a:lnTo>
                <a:lnTo>
                  <a:pt x="33734" y="17726"/>
                </a:lnTo>
                <a:lnTo>
                  <a:pt x="33028" y="19409"/>
                </a:lnTo>
                <a:lnTo>
                  <a:pt x="32309" y="21143"/>
                </a:lnTo>
                <a:lnTo>
                  <a:pt x="30684" y="36294"/>
                </a:lnTo>
                <a:lnTo>
                  <a:pt x="15179" y="38256"/>
                </a:lnTo>
                <a:close/>
              </a:path>
            </a:pathLst>
          </a:custGeom>
          <a:solidFill>
            <a:srgbClr val="D6B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3471010" y="6248922"/>
            <a:ext cx="81915" cy="83820"/>
          </a:xfrm>
          <a:custGeom>
            <a:avLst/>
            <a:gdLst/>
            <a:ahLst/>
            <a:cxnLst/>
            <a:rect l="l" t="t" r="r" b="b"/>
            <a:pathLst>
              <a:path w="81914" h="83820">
                <a:moveTo>
                  <a:pt x="77109" y="83782"/>
                </a:moveTo>
                <a:lnTo>
                  <a:pt x="39667" y="71054"/>
                </a:lnTo>
                <a:lnTo>
                  <a:pt x="27303" y="57958"/>
                </a:lnTo>
                <a:lnTo>
                  <a:pt x="15450" y="45733"/>
                </a:lnTo>
                <a:lnTo>
                  <a:pt x="141" y="30170"/>
                </a:lnTo>
                <a:lnTo>
                  <a:pt x="0" y="25927"/>
                </a:lnTo>
                <a:lnTo>
                  <a:pt x="1367" y="16342"/>
                </a:lnTo>
                <a:lnTo>
                  <a:pt x="6931" y="6128"/>
                </a:lnTo>
                <a:lnTo>
                  <a:pt x="19376" y="0"/>
                </a:lnTo>
                <a:lnTo>
                  <a:pt x="23740" y="4803"/>
                </a:lnTo>
                <a:lnTo>
                  <a:pt x="33812" y="15499"/>
                </a:lnTo>
                <a:lnTo>
                  <a:pt x="45064" y="26510"/>
                </a:lnTo>
                <a:lnTo>
                  <a:pt x="52966" y="32263"/>
                </a:lnTo>
                <a:lnTo>
                  <a:pt x="58208" y="33905"/>
                </a:lnTo>
                <a:lnTo>
                  <a:pt x="65379" y="36408"/>
                </a:lnTo>
                <a:lnTo>
                  <a:pt x="80353" y="41916"/>
                </a:lnTo>
                <a:lnTo>
                  <a:pt x="81398" y="42321"/>
                </a:lnTo>
                <a:lnTo>
                  <a:pt x="77109" y="83782"/>
                </a:lnTo>
                <a:close/>
              </a:path>
            </a:pathLst>
          </a:custGeom>
          <a:solidFill>
            <a:srgbClr val="4B8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3558014" y="6160617"/>
            <a:ext cx="5715" cy="6985"/>
          </a:xfrm>
          <a:custGeom>
            <a:avLst/>
            <a:gdLst/>
            <a:ahLst/>
            <a:cxnLst/>
            <a:rect l="l" t="t" r="r" b="b"/>
            <a:pathLst>
              <a:path w="5714" h="6985">
                <a:moveTo>
                  <a:pt x="2111" y="6560"/>
                </a:moveTo>
                <a:lnTo>
                  <a:pt x="757" y="5675"/>
                </a:lnTo>
                <a:lnTo>
                  <a:pt x="348" y="4038"/>
                </a:lnTo>
                <a:lnTo>
                  <a:pt x="0" y="2548"/>
                </a:lnTo>
                <a:lnTo>
                  <a:pt x="741" y="911"/>
                </a:lnTo>
                <a:lnTo>
                  <a:pt x="3356" y="0"/>
                </a:lnTo>
                <a:lnTo>
                  <a:pt x="4726" y="911"/>
                </a:lnTo>
                <a:lnTo>
                  <a:pt x="5127" y="2548"/>
                </a:lnTo>
                <a:lnTo>
                  <a:pt x="5481" y="4038"/>
                </a:lnTo>
                <a:lnTo>
                  <a:pt x="4726" y="5675"/>
                </a:lnTo>
                <a:lnTo>
                  <a:pt x="3430" y="6131"/>
                </a:lnTo>
                <a:lnTo>
                  <a:pt x="2111" y="656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3569722" y="6153490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2002" y="6181"/>
                </a:moveTo>
                <a:lnTo>
                  <a:pt x="715" y="5336"/>
                </a:lnTo>
                <a:lnTo>
                  <a:pt x="0" y="2401"/>
                </a:lnTo>
                <a:lnTo>
                  <a:pt x="715" y="868"/>
                </a:lnTo>
                <a:lnTo>
                  <a:pt x="3172" y="0"/>
                </a:lnTo>
                <a:lnTo>
                  <a:pt x="4449" y="845"/>
                </a:lnTo>
                <a:lnTo>
                  <a:pt x="4813" y="2401"/>
                </a:lnTo>
                <a:lnTo>
                  <a:pt x="5171" y="3807"/>
                </a:lnTo>
                <a:lnTo>
                  <a:pt x="4465" y="5336"/>
                </a:lnTo>
                <a:lnTo>
                  <a:pt x="3224" y="5749"/>
                </a:lnTo>
                <a:lnTo>
                  <a:pt x="2002" y="6181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591791" y="4029047"/>
            <a:ext cx="154940" cy="188595"/>
          </a:xfrm>
          <a:custGeom>
            <a:avLst/>
            <a:gdLst/>
            <a:ahLst/>
            <a:cxnLst/>
            <a:rect l="l" t="t" r="r" b="b"/>
            <a:pathLst>
              <a:path w="154939" h="188595">
                <a:moveTo>
                  <a:pt x="0" y="0"/>
                </a:moveTo>
                <a:lnTo>
                  <a:pt x="154753" y="0"/>
                </a:lnTo>
                <a:lnTo>
                  <a:pt x="154753" y="188056"/>
                </a:lnTo>
                <a:lnTo>
                  <a:pt x="0" y="18805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513507" y="4217103"/>
            <a:ext cx="311785" cy="170180"/>
          </a:xfrm>
          <a:custGeom>
            <a:avLst/>
            <a:gdLst/>
            <a:ahLst/>
            <a:cxnLst/>
            <a:rect l="l" t="t" r="r" b="b"/>
            <a:pathLst>
              <a:path w="311785" h="170179">
                <a:moveTo>
                  <a:pt x="0" y="0"/>
                </a:moveTo>
                <a:lnTo>
                  <a:pt x="311328" y="0"/>
                </a:lnTo>
                <a:lnTo>
                  <a:pt x="311328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435219" y="4387158"/>
            <a:ext cx="467995" cy="154305"/>
          </a:xfrm>
          <a:custGeom>
            <a:avLst/>
            <a:gdLst/>
            <a:ahLst/>
            <a:cxnLst/>
            <a:rect l="l" t="t" r="r" b="b"/>
            <a:pathLst>
              <a:path w="467995" h="154304">
                <a:moveTo>
                  <a:pt x="0" y="0"/>
                </a:moveTo>
                <a:lnTo>
                  <a:pt x="467900" y="0"/>
                </a:lnTo>
                <a:lnTo>
                  <a:pt x="467900" y="153946"/>
                </a:lnTo>
                <a:lnTo>
                  <a:pt x="0" y="15394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357622" y="4541106"/>
            <a:ext cx="623570" cy="167640"/>
          </a:xfrm>
          <a:custGeom>
            <a:avLst/>
            <a:gdLst/>
            <a:ahLst/>
            <a:cxnLst/>
            <a:rect l="l" t="t" r="r" b="b"/>
            <a:pathLst>
              <a:path w="623570" h="167639">
                <a:moveTo>
                  <a:pt x="0" y="0"/>
                </a:moveTo>
                <a:lnTo>
                  <a:pt x="623102" y="0"/>
                </a:lnTo>
                <a:lnTo>
                  <a:pt x="623102" y="167406"/>
                </a:lnTo>
                <a:lnTo>
                  <a:pt x="0" y="16740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278654" y="4708512"/>
            <a:ext cx="781050" cy="170180"/>
          </a:xfrm>
          <a:custGeom>
            <a:avLst/>
            <a:gdLst/>
            <a:ahLst/>
            <a:cxnLst/>
            <a:rect l="l" t="t" r="r" b="b"/>
            <a:pathLst>
              <a:path w="781050" h="170179">
                <a:moveTo>
                  <a:pt x="0" y="0"/>
                </a:moveTo>
                <a:lnTo>
                  <a:pt x="781041" y="0"/>
                </a:lnTo>
                <a:lnTo>
                  <a:pt x="781041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190339" y="4878568"/>
            <a:ext cx="958215" cy="1113790"/>
          </a:xfrm>
          <a:custGeom>
            <a:avLst/>
            <a:gdLst/>
            <a:ahLst/>
            <a:cxnLst/>
            <a:rect l="l" t="t" r="r" b="b"/>
            <a:pathLst>
              <a:path w="958214" h="1113789">
                <a:moveTo>
                  <a:pt x="957655" y="1113263"/>
                </a:moveTo>
                <a:lnTo>
                  <a:pt x="0" y="1113263"/>
                </a:lnTo>
                <a:lnTo>
                  <a:pt x="0" y="0"/>
                </a:lnTo>
                <a:lnTo>
                  <a:pt x="957655" y="0"/>
                </a:lnTo>
                <a:lnTo>
                  <a:pt x="957655" y="1113263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93478" y="42092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42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18834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5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258619" y="470851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7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183971" y="4870703"/>
            <a:ext cx="118745" cy="15875"/>
          </a:xfrm>
          <a:custGeom>
            <a:avLst/>
            <a:gdLst/>
            <a:ahLst/>
            <a:cxnLst/>
            <a:rect l="l" t="t" r="r" b="b"/>
            <a:pathLst>
              <a:path w="118745" h="15875">
                <a:moveTo>
                  <a:pt x="0" y="15734"/>
                </a:moveTo>
                <a:lnTo>
                  <a:pt x="118335" y="15734"/>
                </a:lnTo>
                <a:lnTo>
                  <a:pt x="118335" y="0"/>
                </a:lnTo>
                <a:lnTo>
                  <a:pt x="0" y="0"/>
                </a:lnTo>
                <a:lnTo>
                  <a:pt x="0" y="1573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001437" y="487856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12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968659" y="470851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5" y="0"/>
                </a:lnTo>
              </a:path>
            </a:pathLst>
          </a:custGeom>
          <a:ln w="1574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808447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5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733800" y="42092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336906" y="4541108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530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586233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4586233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508855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508855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26927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26927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708212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708212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782863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782863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864784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864784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351370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351370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943075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943075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273995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273995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183874" y="492145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183877" y="49905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183877" y="512872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1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183877" y="52668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183877" y="533598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183877" y="540506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183877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183877" y="55432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183877" y="561232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183877" y="568525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183877" y="581550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183877" y="588458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183877" y="595751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102378" y="561233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102378" y="568441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102378" y="554324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102378" y="588308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102378" y="595517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102378" y="581399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102378" y="540507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102378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102378" y="533598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102378" y="52668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102378" y="512872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102378" y="49905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102378" y="492146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017716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017716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534916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534916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733961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5" h="64135">
                <a:moveTo>
                  <a:pt x="17946" y="63778"/>
                </a:moveTo>
                <a:lnTo>
                  <a:pt x="0" y="63778"/>
                </a:lnTo>
                <a:lnTo>
                  <a:pt x="6305" y="50216"/>
                </a:lnTo>
                <a:lnTo>
                  <a:pt x="33240" y="17755"/>
                </a:lnTo>
                <a:lnTo>
                  <a:pt x="69288" y="1194"/>
                </a:lnTo>
                <a:lnTo>
                  <a:pt x="82682" y="0"/>
                </a:lnTo>
                <a:lnTo>
                  <a:pt x="96075" y="1194"/>
                </a:lnTo>
                <a:lnTo>
                  <a:pt x="108872" y="4665"/>
                </a:lnTo>
                <a:lnTo>
                  <a:pt x="120934" y="10242"/>
                </a:lnTo>
                <a:lnTo>
                  <a:pt x="132122" y="17755"/>
                </a:lnTo>
                <a:lnTo>
                  <a:pt x="134947" y="20332"/>
                </a:lnTo>
                <a:lnTo>
                  <a:pt x="82682" y="20332"/>
                </a:lnTo>
                <a:lnTo>
                  <a:pt x="69340" y="21740"/>
                </a:lnTo>
                <a:lnTo>
                  <a:pt x="56753" y="25804"/>
                </a:lnTo>
                <a:lnTo>
                  <a:pt x="45119" y="32281"/>
                </a:lnTo>
                <a:lnTo>
                  <a:pt x="34640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5" h="64135">
                <a:moveTo>
                  <a:pt x="165358" y="63778"/>
                </a:moveTo>
                <a:lnTo>
                  <a:pt x="147424" y="63778"/>
                </a:lnTo>
                <a:lnTo>
                  <a:pt x="139851" y="51510"/>
                </a:lnTo>
                <a:lnTo>
                  <a:pt x="130723" y="40931"/>
                </a:lnTo>
                <a:lnTo>
                  <a:pt x="120241" y="32281"/>
                </a:lnTo>
                <a:lnTo>
                  <a:pt x="108607" y="25804"/>
                </a:lnTo>
                <a:lnTo>
                  <a:pt x="96020" y="21740"/>
                </a:lnTo>
                <a:lnTo>
                  <a:pt x="82682" y="20332"/>
                </a:lnTo>
                <a:lnTo>
                  <a:pt x="134947" y="20332"/>
                </a:lnTo>
                <a:lnTo>
                  <a:pt x="142297" y="27035"/>
                </a:lnTo>
                <a:lnTo>
                  <a:pt x="151320" y="37912"/>
                </a:lnTo>
                <a:lnTo>
                  <a:pt x="159053" y="50216"/>
                </a:lnTo>
                <a:lnTo>
                  <a:pt x="165358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724990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4" h="50800">
                <a:moveTo>
                  <a:pt x="16" y="49225"/>
                </a:moveTo>
                <a:lnTo>
                  <a:pt x="5143" y="11302"/>
                </a:lnTo>
                <a:lnTo>
                  <a:pt x="8969" y="0"/>
                </a:lnTo>
                <a:lnTo>
                  <a:pt x="26915" y="0"/>
                </a:lnTo>
                <a:lnTo>
                  <a:pt x="22197" y="10645"/>
                </a:lnTo>
                <a:lnTo>
                  <a:pt x="18654" y="22063"/>
                </a:lnTo>
                <a:lnTo>
                  <a:pt x="16383" y="34139"/>
                </a:lnTo>
                <a:lnTo>
                  <a:pt x="15486" y="46700"/>
                </a:lnTo>
                <a:lnTo>
                  <a:pt x="9601" y="46700"/>
                </a:lnTo>
                <a:lnTo>
                  <a:pt x="4691" y="47623"/>
                </a:lnTo>
                <a:lnTo>
                  <a:pt x="16" y="49225"/>
                </a:lnTo>
                <a:close/>
              </a:path>
              <a:path w="183514" h="50800">
                <a:moveTo>
                  <a:pt x="15482" y="46754"/>
                </a:moveTo>
                <a:lnTo>
                  <a:pt x="14657" y="46700"/>
                </a:lnTo>
                <a:lnTo>
                  <a:pt x="15486" y="46700"/>
                </a:lnTo>
                <a:close/>
              </a:path>
              <a:path w="183514" h="50800">
                <a:moveTo>
                  <a:pt x="167837" y="48924"/>
                </a:moveTo>
                <a:lnTo>
                  <a:pt x="161246" y="10989"/>
                </a:lnTo>
                <a:lnTo>
                  <a:pt x="156394" y="0"/>
                </a:lnTo>
                <a:lnTo>
                  <a:pt x="174331" y="0"/>
                </a:lnTo>
                <a:lnTo>
                  <a:pt x="178156" y="11302"/>
                </a:lnTo>
                <a:lnTo>
                  <a:pt x="180968" y="23181"/>
                </a:lnTo>
                <a:lnTo>
                  <a:pt x="182704" y="35558"/>
                </a:lnTo>
                <a:lnTo>
                  <a:pt x="183297" y="48352"/>
                </a:lnTo>
                <a:lnTo>
                  <a:pt x="183297" y="48746"/>
                </a:lnTo>
                <a:lnTo>
                  <a:pt x="169704" y="48746"/>
                </a:lnTo>
                <a:lnTo>
                  <a:pt x="168775" y="48866"/>
                </a:lnTo>
                <a:lnTo>
                  <a:pt x="167837" y="48924"/>
                </a:lnTo>
                <a:close/>
              </a:path>
              <a:path w="183514" h="50800">
                <a:moveTo>
                  <a:pt x="182933" y="50522"/>
                </a:moveTo>
                <a:lnTo>
                  <a:pt x="178970" y="49403"/>
                </a:lnTo>
                <a:lnTo>
                  <a:pt x="174872" y="48746"/>
                </a:lnTo>
                <a:lnTo>
                  <a:pt x="183297" y="48746"/>
                </a:lnTo>
                <a:lnTo>
                  <a:pt x="183252" y="50495"/>
                </a:lnTo>
                <a:lnTo>
                  <a:pt x="182933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770682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770682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744697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4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4" y="1601"/>
                </a:lnTo>
                <a:lnTo>
                  <a:pt x="64837" y="0"/>
                </a:lnTo>
                <a:lnTo>
                  <a:pt x="77869" y="0"/>
                </a:lnTo>
                <a:lnTo>
                  <a:pt x="116884" y="3202"/>
                </a:lnTo>
                <a:lnTo>
                  <a:pt x="142714" y="8006"/>
                </a:lnTo>
                <a:lnTo>
                  <a:pt x="142714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726984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9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736458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39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39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848535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5" h="240664">
                <a:moveTo>
                  <a:pt x="20457" y="240320"/>
                </a:moveTo>
                <a:lnTo>
                  <a:pt x="0" y="2965"/>
                </a:lnTo>
                <a:lnTo>
                  <a:pt x="48434" y="0"/>
                </a:lnTo>
                <a:lnTo>
                  <a:pt x="51229" y="239930"/>
                </a:lnTo>
                <a:lnTo>
                  <a:pt x="20457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744697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0" y="31672"/>
                </a:moveTo>
                <a:lnTo>
                  <a:pt x="41715" y="31672"/>
                </a:lnTo>
                <a:lnTo>
                  <a:pt x="44404" y="2494"/>
                </a:lnTo>
                <a:lnTo>
                  <a:pt x="0" y="208"/>
                </a:lnTo>
                <a:lnTo>
                  <a:pt x="0" y="0"/>
                </a:lnTo>
                <a:lnTo>
                  <a:pt x="139702" y="0"/>
                </a:lnTo>
                <a:lnTo>
                  <a:pt x="103839" y="2196"/>
                </a:lnTo>
                <a:lnTo>
                  <a:pt x="106380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744696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18" y="31464"/>
                </a:moveTo>
                <a:lnTo>
                  <a:pt x="0" y="31464"/>
                </a:lnTo>
                <a:lnTo>
                  <a:pt x="0" y="0"/>
                </a:lnTo>
                <a:lnTo>
                  <a:pt x="44404" y="2285"/>
                </a:lnTo>
                <a:lnTo>
                  <a:pt x="41718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848535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10" h="31750">
                <a:moveTo>
                  <a:pt x="41392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6" y="0"/>
                </a:lnTo>
                <a:lnTo>
                  <a:pt x="41392" y="0"/>
                </a:lnTo>
                <a:lnTo>
                  <a:pt x="41392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726902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5" h="278129">
                <a:moveTo>
                  <a:pt x="178300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6" y="2604"/>
                </a:lnTo>
                <a:lnTo>
                  <a:pt x="82846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300" y="10885"/>
                </a:lnTo>
                <a:lnTo>
                  <a:pt x="178300" y="22892"/>
                </a:lnTo>
                <a:lnTo>
                  <a:pt x="82750" y="22892"/>
                </a:lnTo>
                <a:lnTo>
                  <a:pt x="69957" y="23361"/>
                </a:lnTo>
                <a:lnTo>
                  <a:pt x="57184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300" y="254626"/>
                </a:lnTo>
                <a:lnTo>
                  <a:pt x="178300" y="277515"/>
                </a:lnTo>
                <a:close/>
              </a:path>
              <a:path w="178435" h="278129">
                <a:moveTo>
                  <a:pt x="178300" y="254626"/>
                </a:moveTo>
                <a:lnTo>
                  <a:pt x="159183" y="254626"/>
                </a:lnTo>
                <a:lnTo>
                  <a:pt x="159183" y="29928"/>
                </a:lnTo>
                <a:lnTo>
                  <a:pt x="146549" y="27582"/>
                </a:lnTo>
                <a:lnTo>
                  <a:pt x="133855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300" y="22892"/>
                </a:lnTo>
                <a:lnTo>
                  <a:pt x="178300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736459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736460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291290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291290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291290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291290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291290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291192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1271" y="42955"/>
                </a:moveTo>
                <a:lnTo>
                  <a:pt x="99" y="42955"/>
                </a:lnTo>
                <a:lnTo>
                  <a:pt x="128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3" y="19541"/>
                </a:lnTo>
                <a:lnTo>
                  <a:pt x="2453" y="12992"/>
                </a:lnTo>
                <a:lnTo>
                  <a:pt x="3778" y="6471"/>
                </a:lnTo>
                <a:lnTo>
                  <a:pt x="5332" y="0"/>
                </a:lnTo>
                <a:lnTo>
                  <a:pt x="54512" y="16950"/>
                </a:lnTo>
                <a:lnTo>
                  <a:pt x="53367" y="21711"/>
                </a:lnTo>
                <a:lnTo>
                  <a:pt x="52374" y="26564"/>
                </a:lnTo>
                <a:lnTo>
                  <a:pt x="51565" y="31487"/>
                </a:lnTo>
                <a:lnTo>
                  <a:pt x="51278" y="33333"/>
                </a:lnTo>
                <a:lnTo>
                  <a:pt x="51271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305901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7" y="26325"/>
                </a:lnTo>
                <a:lnTo>
                  <a:pt x="7840" y="17305"/>
                </a:lnTo>
                <a:lnTo>
                  <a:pt x="12333" y="8520"/>
                </a:lnTo>
                <a:lnTo>
                  <a:pt x="17198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40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341032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30" y="69419"/>
                </a:moveTo>
                <a:lnTo>
                  <a:pt x="0" y="25904"/>
                </a:lnTo>
                <a:lnTo>
                  <a:pt x="6280" y="18806"/>
                </a:lnTo>
                <a:lnTo>
                  <a:pt x="12855" y="12116"/>
                </a:lnTo>
                <a:lnTo>
                  <a:pt x="19700" y="5844"/>
                </a:lnTo>
                <a:lnTo>
                  <a:pt x="26793" y="0"/>
                </a:lnTo>
                <a:lnTo>
                  <a:pt x="54741" y="51333"/>
                </a:lnTo>
                <a:lnTo>
                  <a:pt x="49767" y="55432"/>
                </a:lnTo>
                <a:lnTo>
                  <a:pt x="44983" y="59817"/>
                </a:lnTo>
                <a:lnTo>
                  <a:pt x="40400" y="64482"/>
                </a:lnTo>
                <a:lnTo>
                  <a:pt x="36030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391887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15" y="69013"/>
                </a:moveTo>
                <a:lnTo>
                  <a:pt x="0" y="13085"/>
                </a:lnTo>
                <a:lnTo>
                  <a:pt x="7877" y="9131"/>
                </a:lnTo>
                <a:lnTo>
                  <a:pt x="15885" y="5631"/>
                </a:lnTo>
                <a:lnTo>
                  <a:pt x="24007" y="2588"/>
                </a:lnTo>
                <a:lnTo>
                  <a:pt x="32226" y="0"/>
                </a:lnTo>
                <a:lnTo>
                  <a:pt x="44081" y="59615"/>
                </a:lnTo>
                <a:lnTo>
                  <a:pt x="36111" y="61905"/>
                </a:lnTo>
                <a:lnTo>
                  <a:pt x="28331" y="65040"/>
                </a:lnTo>
                <a:lnTo>
                  <a:pt x="20915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450867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89" h="62229">
                <a:moveTo>
                  <a:pt x="4559" y="61951"/>
                </a:moveTo>
                <a:lnTo>
                  <a:pt x="0" y="915"/>
                </a:lnTo>
                <a:lnTo>
                  <a:pt x="8445" y="228"/>
                </a:lnTo>
                <a:lnTo>
                  <a:pt x="16903" y="0"/>
                </a:lnTo>
                <a:lnTo>
                  <a:pt x="25360" y="228"/>
                </a:lnTo>
                <a:lnTo>
                  <a:pt x="33802" y="915"/>
                </a:lnTo>
                <a:lnTo>
                  <a:pt x="29313" y="61059"/>
                </a:lnTo>
                <a:lnTo>
                  <a:pt x="12758" y="61059"/>
                </a:lnTo>
                <a:lnTo>
                  <a:pt x="4559" y="61951"/>
                </a:lnTo>
                <a:close/>
              </a:path>
              <a:path w="34289" h="62229">
                <a:moveTo>
                  <a:pt x="29247" y="61951"/>
                </a:moveTo>
                <a:lnTo>
                  <a:pt x="21044" y="61059"/>
                </a:lnTo>
                <a:lnTo>
                  <a:pt x="29313" y="61059"/>
                </a:lnTo>
                <a:lnTo>
                  <a:pt x="29247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499573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6" y="69013"/>
                </a:moveTo>
                <a:lnTo>
                  <a:pt x="15743" y="65040"/>
                </a:lnTo>
                <a:lnTo>
                  <a:pt x="7970" y="61909"/>
                </a:lnTo>
                <a:lnTo>
                  <a:pt x="0" y="59615"/>
                </a:lnTo>
                <a:lnTo>
                  <a:pt x="11855" y="0"/>
                </a:lnTo>
                <a:lnTo>
                  <a:pt x="20067" y="2589"/>
                </a:lnTo>
                <a:lnTo>
                  <a:pt x="28187" y="5633"/>
                </a:lnTo>
                <a:lnTo>
                  <a:pt x="36197" y="9131"/>
                </a:lnTo>
                <a:lnTo>
                  <a:pt x="44075" y="13085"/>
                </a:lnTo>
                <a:lnTo>
                  <a:pt x="23166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539764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10" y="69415"/>
                </a:moveTo>
                <a:lnTo>
                  <a:pt x="14341" y="64478"/>
                </a:lnTo>
                <a:lnTo>
                  <a:pt x="9758" y="59815"/>
                </a:lnTo>
                <a:lnTo>
                  <a:pt x="4974" y="55430"/>
                </a:lnTo>
                <a:lnTo>
                  <a:pt x="0" y="51329"/>
                </a:lnTo>
                <a:lnTo>
                  <a:pt x="27954" y="0"/>
                </a:lnTo>
                <a:lnTo>
                  <a:pt x="35043" y="5842"/>
                </a:lnTo>
                <a:lnTo>
                  <a:pt x="41888" y="12114"/>
                </a:lnTo>
                <a:lnTo>
                  <a:pt x="48462" y="18804"/>
                </a:lnTo>
                <a:lnTo>
                  <a:pt x="54741" y="25900"/>
                </a:lnTo>
                <a:lnTo>
                  <a:pt x="18710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570946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6" y="60913"/>
                </a:moveTo>
                <a:lnTo>
                  <a:pt x="9456" y="54353"/>
                </a:lnTo>
                <a:lnTo>
                  <a:pt x="6551" y="47985"/>
                </a:lnTo>
                <a:lnTo>
                  <a:pt x="3397" y="41819"/>
                </a:lnTo>
                <a:lnTo>
                  <a:pt x="0" y="35866"/>
                </a:lnTo>
                <a:lnTo>
                  <a:pt x="41495" y="0"/>
                </a:lnTo>
                <a:lnTo>
                  <a:pt x="46361" y="8520"/>
                </a:lnTo>
                <a:lnTo>
                  <a:pt x="50853" y="17305"/>
                </a:lnTo>
                <a:lnTo>
                  <a:pt x="54965" y="26325"/>
                </a:lnTo>
                <a:lnTo>
                  <a:pt x="58693" y="35549"/>
                </a:lnTo>
                <a:lnTo>
                  <a:pt x="12106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589833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4412" y="42955"/>
                </a:moveTo>
                <a:lnTo>
                  <a:pt x="3237" y="42955"/>
                </a:lnTo>
                <a:lnTo>
                  <a:pt x="3237" y="33333"/>
                </a:lnTo>
                <a:lnTo>
                  <a:pt x="2943" y="31487"/>
                </a:lnTo>
                <a:lnTo>
                  <a:pt x="2134" y="26564"/>
                </a:lnTo>
                <a:lnTo>
                  <a:pt x="1151" y="21711"/>
                </a:lnTo>
                <a:lnTo>
                  <a:pt x="0" y="16950"/>
                </a:lnTo>
                <a:lnTo>
                  <a:pt x="49179" y="0"/>
                </a:lnTo>
                <a:lnTo>
                  <a:pt x="50736" y="6471"/>
                </a:lnTo>
                <a:lnTo>
                  <a:pt x="52055" y="12992"/>
                </a:lnTo>
                <a:lnTo>
                  <a:pt x="53138" y="19541"/>
                </a:lnTo>
                <a:lnTo>
                  <a:pt x="54189" y="26274"/>
                </a:lnTo>
                <a:lnTo>
                  <a:pt x="54515" y="27722"/>
                </a:lnTo>
                <a:lnTo>
                  <a:pt x="54392" y="29190"/>
                </a:lnTo>
                <a:lnTo>
                  <a:pt x="54412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593071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593071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593071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593071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593071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379071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5" y="2747"/>
                </a:lnTo>
                <a:lnTo>
                  <a:pt x="78913" y="0"/>
                </a:lnTo>
                <a:lnTo>
                  <a:pt x="92128" y="0"/>
                </a:lnTo>
                <a:lnTo>
                  <a:pt x="131717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357838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904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369197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0" y="289256"/>
                </a:moveTo>
                <a:lnTo>
                  <a:pt x="0" y="285576"/>
                </a:lnTo>
                <a:lnTo>
                  <a:pt x="5013" y="0"/>
                </a:lnTo>
                <a:lnTo>
                  <a:pt x="63088" y="2984"/>
                </a:lnTo>
                <a:lnTo>
                  <a:pt x="36720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503521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17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5" y="287561"/>
                </a:lnTo>
                <a:lnTo>
                  <a:pt x="24517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424636" y="5407812"/>
            <a:ext cx="82550" cy="37465"/>
          </a:xfrm>
          <a:custGeom>
            <a:avLst/>
            <a:gdLst/>
            <a:ahLst/>
            <a:cxnLst/>
            <a:rect l="l" t="t" r="r" b="b"/>
            <a:pathLst>
              <a:path w="82550" h="37464">
                <a:moveTo>
                  <a:pt x="81927" y="37275"/>
                </a:moveTo>
                <a:lnTo>
                  <a:pt x="4426" y="37275"/>
                </a:lnTo>
                <a:lnTo>
                  <a:pt x="7651" y="2297"/>
                </a:lnTo>
                <a:lnTo>
                  <a:pt x="0" y="1903"/>
                </a:lnTo>
                <a:lnTo>
                  <a:pt x="9973" y="1070"/>
                </a:lnTo>
                <a:lnTo>
                  <a:pt x="19985" y="474"/>
                </a:lnTo>
                <a:lnTo>
                  <a:pt x="29963" y="118"/>
                </a:lnTo>
                <a:lnTo>
                  <a:pt x="39951" y="0"/>
                </a:lnTo>
                <a:lnTo>
                  <a:pt x="49935" y="118"/>
                </a:lnTo>
                <a:lnTo>
                  <a:pt x="59924" y="475"/>
                </a:lnTo>
                <a:lnTo>
                  <a:pt x="69875" y="1066"/>
                </a:lnTo>
                <a:lnTo>
                  <a:pt x="79828" y="1895"/>
                </a:lnTo>
                <a:lnTo>
                  <a:pt x="78884" y="1953"/>
                </a:lnTo>
                <a:lnTo>
                  <a:pt x="81927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4379072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49991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3" y="4697"/>
                </a:lnTo>
                <a:lnTo>
                  <a:pt x="22709" y="2817"/>
                </a:lnTo>
                <a:lnTo>
                  <a:pt x="34122" y="1251"/>
                </a:lnTo>
                <a:lnTo>
                  <a:pt x="45564" y="0"/>
                </a:lnTo>
                <a:lnTo>
                  <a:pt x="53212" y="393"/>
                </a:lnTo>
                <a:lnTo>
                  <a:pt x="49991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503520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89" h="35560">
                <a:moveTo>
                  <a:pt x="46899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6" y="1261"/>
                </a:lnTo>
                <a:lnTo>
                  <a:pt x="23997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359640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5" h="328295">
                <a:moveTo>
                  <a:pt x="209894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6" y="3892"/>
                </a:lnTo>
                <a:lnTo>
                  <a:pt x="85385" y="389"/>
                </a:lnTo>
                <a:lnTo>
                  <a:pt x="98425" y="0"/>
                </a:lnTo>
                <a:lnTo>
                  <a:pt x="111471" y="0"/>
                </a:lnTo>
                <a:lnTo>
                  <a:pt x="150542" y="2335"/>
                </a:lnTo>
                <a:lnTo>
                  <a:pt x="189319" y="8173"/>
                </a:lnTo>
                <a:lnTo>
                  <a:pt x="209894" y="12673"/>
                </a:lnTo>
                <a:lnTo>
                  <a:pt x="209894" y="22884"/>
                </a:lnTo>
                <a:lnTo>
                  <a:pt x="98307" y="22884"/>
                </a:lnTo>
                <a:lnTo>
                  <a:pt x="85036" y="23304"/>
                </a:lnTo>
                <a:lnTo>
                  <a:pt x="45355" y="27079"/>
                </a:lnTo>
                <a:lnTo>
                  <a:pt x="19116" y="31693"/>
                </a:lnTo>
                <a:lnTo>
                  <a:pt x="19116" y="305181"/>
                </a:lnTo>
                <a:lnTo>
                  <a:pt x="209894" y="305181"/>
                </a:lnTo>
                <a:lnTo>
                  <a:pt x="209894" y="328073"/>
                </a:lnTo>
                <a:close/>
              </a:path>
              <a:path w="210185" h="328295">
                <a:moveTo>
                  <a:pt x="209894" y="305181"/>
                </a:moveTo>
                <a:lnTo>
                  <a:pt x="190781" y="305181"/>
                </a:lnTo>
                <a:lnTo>
                  <a:pt x="190781" y="31693"/>
                </a:lnTo>
                <a:lnTo>
                  <a:pt x="177688" y="29176"/>
                </a:lnTo>
                <a:lnTo>
                  <a:pt x="138113" y="24143"/>
                </a:lnTo>
                <a:lnTo>
                  <a:pt x="111584" y="22884"/>
                </a:lnTo>
                <a:lnTo>
                  <a:pt x="209894" y="22884"/>
                </a:lnTo>
                <a:lnTo>
                  <a:pt x="209894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369198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369197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498943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555377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786364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842795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183971" y="5038662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52"/>
                </a:moveTo>
                <a:lnTo>
                  <a:pt x="973115" y="35352"/>
                </a:lnTo>
                <a:lnTo>
                  <a:pt x="973115" y="0"/>
                </a:lnTo>
                <a:lnTo>
                  <a:pt x="0" y="0"/>
                </a:lnTo>
                <a:lnTo>
                  <a:pt x="0" y="3535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183971" y="5176863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44"/>
                </a:moveTo>
                <a:lnTo>
                  <a:pt x="973115" y="35344"/>
                </a:lnTo>
                <a:lnTo>
                  <a:pt x="973115" y="0"/>
                </a:lnTo>
                <a:lnTo>
                  <a:pt x="0" y="0"/>
                </a:lnTo>
                <a:lnTo>
                  <a:pt x="0" y="3534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4617882" y="5073937"/>
            <a:ext cx="109220" cy="105410"/>
          </a:xfrm>
          <a:custGeom>
            <a:avLst/>
            <a:gdLst/>
            <a:ahLst/>
            <a:cxnLst/>
            <a:rect l="l" t="t" r="r" b="b"/>
            <a:pathLst>
              <a:path w="109220" h="105410">
                <a:moveTo>
                  <a:pt x="109217" y="104906"/>
                </a:moveTo>
                <a:lnTo>
                  <a:pt x="0" y="104906"/>
                </a:lnTo>
                <a:lnTo>
                  <a:pt x="0" y="0"/>
                </a:lnTo>
                <a:lnTo>
                  <a:pt x="109217" y="0"/>
                </a:lnTo>
                <a:lnTo>
                  <a:pt x="109217" y="104906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758869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4" y="2747"/>
                </a:lnTo>
                <a:lnTo>
                  <a:pt x="78912" y="0"/>
                </a:lnTo>
                <a:lnTo>
                  <a:pt x="92127" y="0"/>
                </a:lnTo>
                <a:lnTo>
                  <a:pt x="131715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737643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98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748998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0" y="289256"/>
                </a:moveTo>
                <a:lnTo>
                  <a:pt x="0" y="285576"/>
                </a:lnTo>
                <a:lnTo>
                  <a:pt x="5007" y="0"/>
                </a:lnTo>
                <a:lnTo>
                  <a:pt x="63088" y="2984"/>
                </a:lnTo>
                <a:lnTo>
                  <a:pt x="36720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4883319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17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8" y="287561"/>
                </a:lnTo>
                <a:lnTo>
                  <a:pt x="24517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4804439" y="5407812"/>
            <a:ext cx="81915" cy="37465"/>
          </a:xfrm>
          <a:custGeom>
            <a:avLst/>
            <a:gdLst/>
            <a:ahLst/>
            <a:cxnLst/>
            <a:rect l="l" t="t" r="r" b="b"/>
            <a:pathLst>
              <a:path w="81914" h="37464">
                <a:moveTo>
                  <a:pt x="81924" y="37275"/>
                </a:moveTo>
                <a:lnTo>
                  <a:pt x="4426" y="37275"/>
                </a:lnTo>
                <a:lnTo>
                  <a:pt x="7647" y="2297"/>
                </a:lnTo>
                <a:lnTo>
                  <a:pt x="0" y="1903"/>
                </a:lnTo>
                <a:lnTo>
                  <a:pt x="9971" y="1070"/>
                </a:lnTo>
                <a:lnTo>
                  <a:pt x="19983" y="474"/>
                </a:lnTo>
                <a:lnTo>
                  <a:pt x="29960" y="118"/>
                </a:lnTo>
                <a:lnTo>
                  <a:pt x="39948" y="0"/>
                </a:lnTo>
                <a:lnTo>
                  <a:pt x="49932" y="118"/>
                </a:lnTo>
                <a:lnTo>
                  <a:pt x="59921" y="475"/>
                </a:lnTo>
                <a:lnTo>
                  <a:pt x="69871" y="1066"/>
                </a:lnTo>
                <a:lnTo>
                  <a:pt x="79825" y="1895"/>
                </a:lnTo>
                <a:lnTo>
                  <a:pt x="78880" y="1953"/>
                </a:lnTo>
                <a:lnTo>
                  <a:pt x="81924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4758869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49994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3" y="4697"/>
                </a:lnTo>
                <a:lnTo>
                  <a:pt x="22711" y="2817"/>
                </a:lnTo>
                <a:lnTo>
                  <a:pt x="34125" y="1251"/>
                </a:lnTo>
                <a:lnTo>
                  <a:pt x="45568" y="0"/>
                </a:lnTo>
                <a:lnTo>
                  <a:pt x="53215" y="393"/>
                </a:lnTo>
                <a:lnTo>
                  <a:pt x="49994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883319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89" h="35560">
                <a:moveTo>
                  <a:pt x="46899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6" y="1261"/>
                </a:lnTo>
                <a:lnTo>
                  <a:pt x="23997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739439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5" h="328295">
                <a:moveTo>
                  <a:pt x="209894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6" y="3892"/>
                </a:lnTo>
                <a:lnTo>
                  <a:pt x="85385" y="389"/>
                </a:lnTo>
                <a:lnTo>
                  <a:pt x="98426" y="0"/>
                </a:lnTo>
                <a:lnTo>
                  <a:pt x="111471" y="0"/>
                </a:lnTo>
                <a:lnTo>
                  <a:pt x="150541" y="2335"/>
                </a:lnTo>
                <a:lnTo>
                  <a:pt x="189315" y="8173"/>
                </a:lnTo>
                <a:lnTo>
                  <a:pt x="209894" y="12673"/>
                </a:lnTo>
                <a:lnTo>
                  <a:pt x="209894" y="22884"/>
                </a:lnTo>
                <a:lnTo>
                  <a:pt x="98309" y="22884"/>
                </a:lnTo>
                <a:lnTo>
                  <a:pt x="85038" y="23304"/>
                </a:lnTo>
                <a:lnTo>
                  <a:pt x="45357" y="27079"/>
                </a:lnTo>
                <a:lnTo>
                  <a:pt x="19119" y="31693"/>
                </a:lnTo>
                <a:lnTo>
                  <a:pt x="19119" y="305181"/>
                </a:lnTo>
                <a:lnTo>
                  <a:pt x="209894" y="305181"/>
                </a:lnTo>
                <a:lnTo>
                  <a:pt x="209894" y="328073"/>
                </a:lnTo>
                <a:close/>
              </a:path>
              <a:path w="210185" h="328295">
                <a:moveTo>
                  <a:pt x="209894" y="305181"/>
                </a:moveTo>
                <a:lnTo>
                  <a:pt x="190781" y="305181"/>
                </a:lnTo>
                <a:lnTo>
                  <a:pt x="190781" y="31693"/>
                </a:lnTo>
                <a:lnTo>
                  <a:pt x="177689" y="29176"/>
                </a:lnTo>
                <a:lnTo>
                  <a:pt x="138114" y="24143"/>
                </a:lnTo>
                <a:lnTo>
                  <a:pt x="111586" y="22884"/>
                </a:lnTo>
                <a:lnTo>
                  <a:pt x="209894" y="22884"/>
                </a:lnTo>
                <a:lnTo>
                  <a:pt x="209894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748996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4748996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4671088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4671088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4671088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4671088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4671088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670988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1274" y="42955"/>
                </a:moveTo>
                <a:lnTo>
                  <a:pt x="99" y="42955"/>
                </a:lnTo>
                <a:lnTo>
                  <a:pt x="128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3" y="19541"/>
                </a:lnTo>
                <a:lnTo>
                  <a:pt x="2456" y="12992"/>
                </a:lnTo>
                <a:lnTo>
                  <a:pt x="3785" y="6471"/>
                </a:lnTo>
                <a:lnTo>
                  <a:pt x="5336" y="0"/>
                </a:lnTo>
                <a:lnTo>
                  <a:pt x="54512" y="16950"/>
                </a:lnTo>
                <a:lnTo>
                  <a:pt x="53367" y="21711"/>
                </a:lnTo>
                <a:lnTo>
                  <a:pt x="52377" y="26564"/>
                </a:lnTo>
                <a:lnTo>
                  <a:pt x="51574" y="31487"/>
                </a:lnTo>
                <a:lnTo>
                  <a:pt x="51281" y="33333"/>
                </a:lnTo>
                <a:lnTo>
                  <a:pt x="51274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4685695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9" y="26325"/>
                </a:lnTo>
                <a:lnTo>
                  <a:pt x="7842" y="17305"/>
                </a:lnTo>
                <a:lnTo>
                  <a:pt x="12334" y="8520"/>
                </a:lnTo>
                <a:lnTo>
                  <a:pt x="17201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40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4720826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40" y="69419"/>
                </a:moveTo>
                <a:lnTo>
                  <a:pt x="0" y="25904"/>
                </a:lnTo>
                <a:lnTo>
                  <a:pt x="6282" y="18806"/>
                </a:lnTo>
                <a:lnTo>
                  <a:pt x="12857" y="12116"/>
                </a:lnTo>
                <a:lnTo>
                  <a:pt x="19702" y="5844"/>
                </a:lnTo>
                <a:lnTo>
                  <a:pt x="26793" y="0"/>
                </a:lnTo>
                <a:lnTo>
                  <a:pt x="54741" y="51333"/>
                </a:lnTo>
                <a:lnTo>
                  <a:pt x="49772" y="55432"/>
                </a:lnTo>
                <a:lnTo>
                  <a:pt x="44989" y="59817"/>
                </a:lnTo>
                <a:lnTo>
                  <a:pt x="40407" y="64482"/>
                </a:lnTo>
                <a:lnTo>
                  <a:pt x="36040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4771691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12" y="69013"/>
                </a:moveTo>
                <a:lnTo>
                  <a:pt x="0" y="13085"/>
                </a:lnTo>
                <a:lnTo>
                  <a:pt x="7875" y="9131"/>
                </a:lnTo>
                <a:lnTo>
                  <a:pt x="15882" y="5631"/>
                </a:lnTo>
                <a:lnTo>
                  <a:pt x="24004" y="2588"/>
                </a:lnTo>
                <a:lnTo>
                  <a:pt x="32226" y="0"/>
                </a:lnTo>
                <a:lnTo>
                  <a:pt x="44072" y="59615"/>
                </a:lnTo>
                <a:lnTo>
                  <a:pt x="36101" y="61905"/>
                </a:lnTo>
                <a:lnTo>
                  <a:pt x="28328" y="65040"/>
                </a:lnTo>
                <a:lnTo>
                  <a:pt x="20912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4830672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89" h="62229">
                <a:moveTo>
                  <a:pt x="4552" y="61951"/>
                </a:moveTo>
                <a:lnTo>
                  <a:pt x="0" y="915"/>
                </a:lnTo>
                <a:lnTo>
                  <a:pt x="8439" y="228"/>
                </a:lnTo>
                <a:lnTo>
                  <a:pt x="16895" y="0"/>
                </a:lnTo>
                <a:lnTo>
                  <a:pt x="25353" y="228"/>
                </a:lnTo>
                <a:lnTo>
                  <a:pt x="33796" y="915"/>
                </a:lnTo>
                <a:lnTo>
                  <a:pt x="29307" y="61059"/>
                </a:lnTo>
                <a:lnTo>
                  <a:pt x="12755" y="61059"/>
                </a:lnTo>
                <a:lnTo>
                  <a:pt x="4552" y="61951"/>
                </a:lnTo>
                <a:close/>
              </a:path>
              <a:path w="34289" h="62229">
                <a:moveTo>
                  <a:pt x="29240" y="61951"/>
                </a:moveTo>
                <a:lnTo>
                  <a:pt x="21038" y="61059"/>
                </a:lnTo>
                <a:lnTo>
                  <a:pt x="29307" y="61059"/>
                </a:lnTo>
                <a:lnTo>
                  <a:pt x="29240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4879366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9" y="69013"/>
                </a:moveTo>
                <a:lnTo>
                  <a:pt x="15750" y="65040"/>
                </a:lnTo>
                <a:lnTo>
                  <a:pt x="7973" y="61909"/>
                </a:lnTo>
                <a:lnTo>
                  <a:pt x="0" y="59615"/>
                </a:lnTo>
                <a:lnTo>
                  <a:pt x="11855" y="0"/>
                </a:lnTo>
                <a:lnTo>
                  <a:pt x="20074" y="2589"/>
                </a:lnTo>
                <a:lnTo>
                  <a:pt x="28198" y="5633"/>
                </a:lnTo>
                <a:lnTo>
                  <a:pt x="36207" y="9131"/>
                </a:lnTo>
                <a:lnTo>
                  <a:pt x="44081" y="13085"/>
                </a:lnTo>
                <a:lnTo>
                  <a:pt x="23169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919560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13" y="69415"/>
                </a:moveTo>
                <a:lnTo>
                  <a:pt x="14344" y="64478"/>
                </a:lnTo>
                <a:lnTo>
                  <a:pt x="9761" y="59815"/>
                </a:lnTo>
                <a:lnTo>
                  <a:pt x="4976" y="55430"/>
                </a:lnTo>
                <a:lnTo>
                  <a:pt x="0" y="51329"/>
                </a:lnTo>
                <a:lnTo>
                  <a:pt x="27960" y="0"/>
                </a:lnTo>
                <a:lnTo>
                  <a:pt x="35046" y="5842"/>
                </a:lnTo>
                <a:lnTo>
                  <a:pt x="41889" y="12114"/>
                </a:lnTo>
                <a:lnTo>
                  <a:pt x="48465" y="18804"/>
                </a:lnTo>
                <a:lnTo>
                  <a:pt x="54747" y="25900"/>
                </a:lnTo>
                <a:lnTo>
                  <a:pt x="18713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950747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6" y="60913"/>
                </a:moveTo>
                <a:lnTo>
                  <a:pt x="9453" y="54353"/>
                </a:lnTo>
                <a:lnTo>
                  <a:pt x="6548" y="47985"/>
                </a:lnTo>
                <a:lnTo>
                  <a:pt x="3395" y="41819"/>
                </a:lnTo>
                <a:lnTo>
                  <a:pt x="0" y="35866"/>
                </a:lnTo>
                <a:lnTo>
                  <a:pt x="41499" y="0"/>
                </a:lnTo>
                <a:lnTo>
                  <a:pt x="46361" y="8520"/>
                </a:lnTo>
                <a:lnTo>
                  <a:pt x="50851" y="17305"/>
                </a:lnTo>
                <a:lnTo>
                  <a:pt x="54964" y="26325"/>
                </a:lnTo>
                <a:lnTo>
                  <a:pt x="58697" y="35549"/>
                </a:lnTo>
                <a:lnTo>
                  <a:pt x="12106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969633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4408" y="42955"/>
                </a:moveTo>
                <a:lnTo>
                  <a:pt x="3243" y="42955"/>
                </a:lnTo>
                <a:lnTo>
                  <a:pt x="3237" y="33333"/>
                </a:lnTo>
                <a:lnTo>
                  <a:pt x="2943" y="31487"/>
                </a:lnTo>
                <a:lnTo>
                  <a:pt x="2134" y="26564"/>
                </a:lnTo>
                <a:lnTo>
                  <a:pt x="1144" y="21711"/>
                </a:lnTo>
                <a:lnTo>
                  <a:pt x="0" y="16950"/>
                </a:lnTo>
                <a:lnTo>
                  <a:pt x="49182" y="0"/>
                </a:lnTo>
                <a:lnTo>
                  <a:pt x="50733" y="6471"/>
                </a:lnTo>
                <a:lnTo>
                  <a:pt x="52061" y="12992"/>
                </a:lnTo>
                <a:lnTo>
                  <a:pt x="53138" y="19541"/>
                </a:lnTo>
                <a:lnTo>
                  <a:pt x="54196" y="26274"/>
                </a:lnTo>
                <a:lnTo>
                  <a:pt x="54512" y="27722"/>
                </a:lnTo>
                <a:lnTo>
                  <a:pt x="54389" y="29190"/>
                </a:lnTo>
                <a:lnTo>
                  <a:pt x="54408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4972877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972877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4972877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4972877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4972877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190339" y="5758627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4">
                <a:moveTo>
                  <a:pt x="0" y="0"/>
                </a:moveTo>
                <a:lnTo>
                  <a:pt x="957655" y="0"/>
                </a:lnTo>
              </a:path>
            </a:pathLst>
          </a:custGeom>
          <a:ln w="2599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190339" y="5991835"/>
            <a:ext cx="958215" cy="26034"/>
          </a:xfrm>
          <a:custGeom>
            <a:avLst/>
            <a:gdLst/>
            <a:ahLst/>
            <a:cxnLst/>
            <a:rect l="l" t="t" r="r" b="b"/>
            <a:pathLst>
              <a:path w="958214" h="26035">
                <a:moveTo>
                  <a:pt x="0" y="25996"/>
                </a:moveTo>
                <a:lnTo>
                  <a:pt x="957655" y="25996"/>
                </a:lnTo>
                <a:lnTo>
                  <a:pt x="957655" y="0"/>
                </a:lnTo>
                <a:lnTo>
                  <a:pt x="0" y="0"/>
                </a:lnTo>
                <a:lnTo>
                  <a:pt x="0" y="25996"/>
                </a:lnTo>
                <a:close/>
              </a:path>
            </a:pathLst>
          </a:custGeom>
          <a:solidFill>
            <a:srgbClr val="D1C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291293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291293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971255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971255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593071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593071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669235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669235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4190339" y="6017832"/>
            <a:ext cx="958215" cy="432434"/>
          </a:xfrm>
          <a:custGeom>
            <a:avLst/>
            <a:gdLst/>
            <a:ahLst/>
            <a:cxnLst/>
            <a:rect l="l" t="t" r="r" b="b"/>
            <a:pathLst>
              <a:path w="958214" h="432435">
                <a:moveTo>
                  <a:pt x="957655" y="431851"/>
                </a:moveTo>
                <a:lnTo>
                  <a:pt x="0" y="431851"/>
                </a:lnTo>
                <a:lnTo>
                  <a:pt x="0" y="0"/>
                </a:lnTo>
                <a:lnTo>
                  <a:pt x="957655" y="0"/>
                </a:lnTo>
                <a:lnTo>
                  <a:pt x="957655" y="431851"/>
                </a:lnTo>
                <a:close/>
              </a:path>
            </a:pathLst>
          </a:custGeom>
          <a:solidFill>
            <a:srgbClr val="976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4445689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5" h="64135">
                <a:moveTo>
                  <a:pt x="17946" y="63778"/>
                </a:moveTo>
                <a:lnTo>
                  <a:pt x="0" y="63778"/>
                </a:lnTo>
                <a:lnTo>
                  <a:pt x="6305" y="50216"/>
                </a:lnTo>
                <a:lnTo>
                  <a:pt x="33238" y="17755"/>
                </a:lnTo>
                <a:lnTo>
                  <a:pt x="69285" y="1194"/>
                </a:lnTo>
                <a:lnTo>
                  <a:pt x="82679" y="0"/>
                </a:lnTo>
                <a:lnTo>
                  <a:pt x="96072" y="1194"/>
                </a:lnTo>
                <a:lnTo>
                  <a:pt x="108869" y="4665"/>
                </a:lnTo>
                <a:lnTo>
                  <a:pt x="120931" y="10242"/>
                </a:lnTo>
                <a:lnTo>
                  <a:pt x="132119" y="17755"/>
                </a:lnTo>
                <a:lnTo>
                  <a:pt x="134944" y="20332"/>
                </a:lnTo>
                <a:lnTo>
                  <a:pt x="82679" y="20332"/>
                </a:lnTo>
                <a:lnTo>
                  <a:pt x="69339" y="21740"/>
                </a:lnTo>
                <a:lnTo>
                  <a:pt x="56752" y="25804"/>
                </a:lnTo>
                <a:lnTo>
                  <a:pt x="45119" y="32281"/>
                </a:lnTo>
                <a:lnTo>
                  <a:pt x="34640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5" h="64135">
                <a:moveTo>
                  <a:pt x="165354" y="63778"/>
                </a:moveTo>
                <a:lnTo>
                  <a:pt x="147424" y="63778"/>
                </a:lnTo>
                <a:lnTo>
                  <a:pt x="139851" y="51510"/>
                </a:lnTo>
                <a:lnTo>
                  <a:pt x="130723" y="40931"/>
                </a:lnTo>
                <a:lnTo>
                  <a:pt x="120241" y="32281"/>
                </a:lnTo>
                <a:lnTo>
                  <a:pt x="108606" y="25804"/>
                </a:lnTo>
                <a:lnTo>
                  <a:pt x="96018" y="21740"/>
                </a:lnTo>
                <a:lnTo>
                  <a:pt x="82679" y="20332"/>
                </a:lnTo>
                <a:lnTo>
                  <a:pt x="134944" y="20332"/>
                </a:lnTo>
                <a:lnTo>
                  <a:pt x="142293" y="27035"/>
                </a:lnTo>
                <a:lnTo>
                  <a:pt x="151317" y="37912"/>
                </a:lnTo>
                <a:lnTo>
                  <a:pt x="159050" y="50216"/>
                </a:lnTo>
                <a:lnTo>
                  <a:pt x="165354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4436720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4" h="50800">
                <a:moveTo>
                  <a:pt x="12" y="49225"/>
                </a:moveTo>
                <a:lnTo>
                  <a:pt x="5143" y="11302"/>
                </a:lnTo>
                <a:lnTo>
                  <a:pt x="8969" y="0"/>
                </a:lnTo>
                <a:lnTo>
                  <a:pt x="26915" y="0"/>
                </a:lnTo>
                <a:lnTo>
                  <a:pt x="22197" y="10645"/>
                </a:lnTo>
                <a:lnTo>
                  <a:pt x="18653" y="22063"/>
                </a:lnTo>
                <a:lnTo>
                  <a:pt x="16382" y="34139"/>
                </a:lnTo>
                <a:lnTo>
                  <a:pt x="15483" y="46700"/>
                </a:lnTo>
                <a:lnTo>
                  <a:pt x="9592" y="46700"/>
                </a:lnTo>
                <a:lnTo>
                  <a:pt x="4697" y="47623"/>
                </a:lnTo>
                <a:lnTo>
                  <a:pt x="12" y="49225"/>
                </a:lnTo>
                <a:close/>
              </a:path>
              <a:path w="183514" h="50800">
                <a:moveTo>
                  <a:pt x="15479" y="46754"/>
                </a:moveTo>
                <a:lnTo>
                  <a:pt x="14654" y="46700"/>
                </a:lnTo>
                <a:lnTo>
                  <a:pt x="15483" y="46700"/>
                </a:lnTo>
                <a:close/>
              </a:path>
              <a:path w="183514" h="50800">
                <a:moveTo>
                  <a:pt x="167834" y="48924"/>
                </a:moveTo>
                <a:lnTo>
                  <a:pt x="161244" y="10989"/>
                </a:lnTo>
                <a:lnTo>
                  <a:pt x="156394" y="0"/>
                </a:lnTo>
                <a:lnTo>
                  <a:pt x="174324" y="0"/>
                </a:lnTo>
                <a:lnTo>
                  <a:pt x="178149" y="11302"/>
                </a:lnTo>
                <a:lnTo>
                  <a:pt x="180962" y="23181"/>
                </a:lnTo>
                <a:lnTo>
                  <a:pt x="182698" y="35558"/>
                </a:lnTo>
                <a:lnTo>
                  <a:pt x="183291" y="48352"/>
                </a:lnTo>
                <a:lnTo>
                  <a:pt x="183291" y="48746"/>
                </a:lnTo>
                <a:lnTo>
                  <a:pt x="169704" y="48746"/>
                </a:lnTo>
                <a:lnTo>
                  <a:pt x="168775" y="48866"/>
                </a:lnTo>
                <a:lnTo>
                  <a:pt x="167834" y="48924"/>
                </a:lnTo>
                <a:close/>
              </a:path>
              <a:path w="183514" h="50800">
                <a:moveTo>
                  <a:pt x="182930" y="50522"/>
                </a:moveTo>
                <a:lnTo>
                  <a:pt x="178967" y="49403"/>
                </a:lnTo>
                <a:lnTo>
                  <a:pt x="174869" y="48746"/>
                </a:lnTo>
                <a:lnTo>
                  <a:pt x="183291" y="48746"/>
                </a:lnTo>
                <a:lnTo>
                  <a:pt x="183280" y="49403"/>
                </a:lnTo>
                <a:lnTo>
                  <a:pt x="183242" y="50495"/>
                </a:lnTo>
                <a:lnTo>
                  <a:pt x="182930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398360" y="502763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4398360" y="49709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4398360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4398360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4398360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4398361" y="4725463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38" y="32919"/>
                </a:moveTo>
                <a:lnTo>
                  <a:pt x="0" y="32919"/>
                </a:lnTo>
                <a:lnTo>
                  <a:pt x="9" y="4957"/>
                </a:lnTo>
                <a:lnTo>
                  <a:pt x="777" y="0"/>
                </a:lnTo>
                <a:lnTo>
                  <a:pt x="40983" y="9247"/>
                </a:lnTo>
                <a:lnTo>
                  <a:pt x="40941" y="9513"/>
                </a:lnTo>
                <a:lnTo>
                  <a:pt x="40938" y="32919"/>
                </a:lnTo>
                <a:close/>
              </a:path>
              <a:path w="41275" h="33020">
                <a:moveTo>
                  <a:pt x="40938" y="9594"/>
                </a:move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4406895" y="4664112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89" h="48260">
                <a:moveTo>
                  <a:pt x="37955" y="47997"/>
                </a:moveTo>
                <a:lnTo>
                  <a:pt x="0" y="29634"/>
                </a:lnTo>
                <a:lnTo>
                  <a:pt x="2786" y="21954"/>
                </a:lnTo>
                <a:lnTo>
                  <a:pt x="5926" y="14431"/>
                </a:lnTo>
                <a:lnTo>
                  <a:pt x="9419" y="7101"/>
                </a:lnTo>
                <a:lnTo>
                  <a:pt x="13261" y="0"/>
                </a:lnTo>
                <a:lnTo>
                  <a:pt x="46993" y="27776"/>
                </a:lnTo>
                <a:lnTo>
                  <a:pt x="43391" y="34028"/>
                </a:lnTo>
                <a:lnTo>
                  <a:pt x="40377" y="40819"/>
                </a:lnTo>
                <a:lnTo>
                  <a:pt x="37955" y="4799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4438723" y="4618749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99" y="56024"/>
                </a:moveTo>
                <a:lnTo>
                  <a:pt x="0" y="19819"/>
                </a:lnTo>
                <a:lnTo>
                  <a:pt x="5365" y="14278"/>
                </a:lnTo>
                <a:lnTo>
                  <a:pt x="10976" y="9120"/>
                </a:lnTo>
                <a:lnTo>
                  <a:pt x="16807" y="4356"/>
                </a:lnTo>
                <a:lnTo>
                  <a:pt x="22837" y="0"/>
                </a:lnTo>
                <a:lnTo>
                  <a:pt x="43014" y="42665"/>
                </a:lnTo>
                <a:lnTo>
                  <a:pt x="37452" y="46437"/>
                </a:lnTo>
                <a:lnTo>
                  <a:pt x="32277" y="50916"/>
                </a:lnTo>
                <a:lnTo>
                  <a:pt x="27599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4487246" y="4598848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87" y="53422"/>
                </a:moveTo>
                <a:lnTo>
                  <a:pt x="0" y="6614"/>
                </a:lnTo>
                <a:lnTo>
                  <a:pt x="6704" y="4335"/>
                </a:lnTo>
                <a:lnTo>
                  <a:pt x="13486" y="2475"/>
                </a:lnTo>
                <a:lnTo>
                  <a:pt x="20328" y="1032"/>
                </a:lnTo>
                <a:lnTo>
                  <a:pt x="27212" y="0"/>
                </a:lnTo>
                <a:lnTo>
                  <a:pt x="31275" y="48781"/>
                </a:lnTo>
                <a:lnTo>
                  <a:pt x="24778" y="49565"/>
                </a:lnTo>
                <a:lnTo>
                  <a:pt x="18358" y="51109"/>
                </a:lnTo>
                <a:lnTo>
                  <a:pt x="12187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4538086" y="4598847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090" y="53422"/>
                </a:moveTo>
                <a:lnTo>
                  <a:pt x="12913" y="51109"/>
                </a:lnTo>
                <a:lnTo>
                  <a:pt x="6493" y="49565"/>
                </a:lnTo>
                <a:lnTo>
                  <a:pt x="0" y="48781"/>
                </a:lnTo>
                <a:lnTo>
                  <a:pt x="4059" y="0"/>
                </a:lnTo>
                <a:lnTo>
                  <a:pt x="10946" y="1034"/>
                </a:lnTo>
                <a:lnTo>
                  <a:pt x="17789" y="2478"/>
                </a:lnTo>
                <a:lnTo>
                  <a:pt x="24571" y="4337"/>
                </a:lnTo>
                <a:lnTo>
                  <a:pt x="31275" y="6614"/>
                </a:lnTo>
                <a:lnTo>
                  <a:pt x="19090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4574873" y="4618751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11" y="56024"/>
                </a:moveTo>
                <a:lnTo>
                  <a:pt x="10739" y="50912"/>
                </a:lnTo>
                <a:lnTo>
                  <a:pt x="5561" y="46437"/>
                </a:lnTo>
                <a:lnTo>
                  <a:pt x="0" y="42665"/>
                </a:lnTo>
                <a:lnTo>
                  <a:pt x="20167" y="0"/>
                </a:lnTo>
                <a:lnTo>
                  <a:pt x="26200" y="4355"/>
                </a:lnTo>
                <a:lnTo>
                  <a:pt x="32032" y="9118"/>
                </a:lnTo>
                <a:lnTo>
                  <a:pt x="37642" y="14276"/>
                </a:lnTo>
                <a:lnTo>
                  <a:pt x="43008" y="19815"/>
                </a:lnTo>
                <a:lnTo>
                  <a:pt x="15411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4602721" y="4664109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89" h="48260">
                <a:moveTo>
                  <a:pt x="9034" y="48001"/>
                </a:moveTo>
                <a:lnTo>
                  <a:pt x="6609" y="40823"/>
                </a:lnTo>
                <a:lnTo>
                  <a:pt x="3598" y="34031"/>
                </a:lnTo>
                <a:lnTo>
                  <a:pt x="0" y="27780"/>
                </a:lnTo>
                <a:lnTo>
                  <a:pt x="33731" y="0"/>
                </a:lnTo>
                <a:lnTo>
                  <a:pt x="37574" y="7104"/>
                </a:lnTo>
                <a:lnTo>
                  <a:pt x="41067" y="14435"/>
                </a:lnTo>
                <a:lnTo>
                  <a:pt x="44209" y="21958"/>
                </a:lnTo>
                <a:lnTo>
                  <a:pt x="46999" y="29638"/>
                </a:lnTo>
                <a:lnTo>
                  <a:pt x="9034" y="4800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4617265" y="4725465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80" y="32919"/>
                </a:moveTo>
                <a:lnTo>
                  <a:pt x="38" y="32919"/>
                </a:lnTo>
                <a:lnTo>
                  <a:pt x="54" y="9594"/>
                </a:lnTo>
                <a:lnTo>
                  <a:pt x="0" y="9247"/>
                </a:lnTo>
                <a:lnTo>
                  <a:pt x="40206" y="0"/>
                </a:lnTo>
                <a:lnTo>
                  <a:pt x="40693" y="3189"/>
                </a:lnTo>
                <a:lnTo>
                  <a:pt x="40970" y="4953"/>
                </a:lnTo>
                <a:lnTo>
                  <a:pt x="40980" y="329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4617302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4617302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4617302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4617302" y="49709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4617302" y="502763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4455669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7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10" y="1601"/>
                </a:lnTo>
                <a:lnTo>
                  <a:pt x="64844" y="0"/>
                </a:lnTo>
                <a:lnTo>
                  <a:pt x="77875" y="0"/>
                </a:lnTo>
                <a:lnTo>
                  <a:pt x="116888" y="3202"/>
                </a:lnTo>
                <a:lnTo>
                  <a:pt x="142717" y="8006"/>
                </a:lnTo>
                <a:lnTo>
                  <a:pt x="142717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4437960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9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4447438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39" y="241343"/>
                </a:moveTo>
                <a:lnTo>
                  <a:pt x="0" y="238273"/>
                </a:lnTo>
                <a:lnTo>
                  <a:pt x="4178" y="0"/>
                </a:lnTo>
                <a:lnTo>
                  <a:pt x="52642" y="2494"/>
                </a:lnTo>
                <a:lnTo>
                  <a:pt x="30639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4559514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5" h="240664">
                <a:moveTo>
                  <a:pt x="20460" y="240320"/>
                </a:moveTo>
                <a:lnTo>
                  <a:pt x="0" y="2965"/>
                </a:lnTo>
                <a:lnTo>
                  <a:pt x="48434" y="0"/>
                </a:lnTo>
                <a:lnTo>
                  <a:pt x="51233" y="239930"/>
                </a:lnTo>
                <a:lnTo>
                  <a:pt x="20460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4455669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6" y="31672"/>
                </a:moveTo>
                <a:lnTo>
                  <a:pt x="41721" y="31672"/>
                </a:lnTo>
                <a:lnTo>
                  <a:pt x="44410" y="2494"/>
                </a:lnTo>
                <a:lnTo>
                  <a:pt x="0" y="208"/>
                </a:lnTo>
                <a:lnTo>
                  <a:pt x="0" y="0"/>
                </a:lnTo>
                <a:lnTo>
                  <a:pt x="139709" y="0"/>
                </a:lnTo>
                <a:lnTo>
                  <a:pt x="103846" y="2196"/>
                </a:lnTo>
                <a:lnTo>
                  <a:pt x="106386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4455669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21" y="31464"/>
                </a:moveTo>
                <a:lnTo>
                  <a:pt x="0" y="31464"/>
                </a:lnTo>
                <a:lnTo>
                  <a:pt x="0" y="0"/>
                </a:lnTo>
                <a:lnTo>
                  <a:pt x="44410" y="2285"/>
                </a:lnTo>
                <a:lnTo>
                  <a:pt x="41721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4559515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10" h="31750">
                <a:moveTo>
                  <a:pt x="41395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3" y="0"/>
                </a:lnTo>
                <a:lnTo>
                  <a:pt x="41395" y="0"/>
                </a:lnTo>
                <a:lnTo>
                  <a:pt x="41395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4437880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5" h="278129">
                <a:moveTo>
                  <a:pt x="178293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8" y="2604"/>
                </a:lnTo>
                <a:lnTo>
                  <a:pt x="82847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293" y="10885"/>
                </a:lnTo>
                <a:lnTo>
                  <a:pt x="178293" y="22892"/>
                </a:lnTo>
                <a:lnTo>
                  <a:pt x="82749" y="22892"/>
                </a:lnTo>
                <a:lnTo>
                  <a:pt x="69956" y="23361"/>
                </a:lnTo>
                <a:lnTo>
                  <a:pt x="57183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293" y="254626"/>
                </a:lnTo>
                <a:lnTo>
                  <a:pt x="178293" y="277515"/>
                </a:lnTo>
                <a:close/>
              </a:path>
              <a:path w="178435" h="278129">
                <a:moveTo>
                  <a:pt x="178293" y="254626"/>
                </a:moveTo>
                <a:lnTo>
                  <a:pt x="159186" y="254626"/>
                </a:lnTo>
                <a:lnTo>
                  <a:pt x="159186" y="29928"/>
                </a:lnTo>
                <a:lnTo>
                  <a:pt x="146551" y="27582"/>
                </a:lnTo>
                <a:lnTo>
                  <a:pt x="133856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293" y="22892"/>
                </a:lnTo>
                <a:lnTo>
                  <a:pt x="178293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4447436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4447436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4342391" y="5296366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0680" y="449265"/>
                </a:moveTo>
                <a:lnTo>
                  <a:pt x="74" y="449265"/>
                </a:lnTo>
                <a:lnTo>
                  <a:pt x="74" y="414194"/>
                </a:lnTo>
                <a:lnTo>
                  <a:pt x="9" y="386135"/>
                </a:lnTo>
                <a:lnTo>
                  <a:pt x="74" y="351065"/>
                </a:lnTo>
                <a:lnTo>
                  <a:pt x="32" y="323010"/>
                </a:lnTo>
                <a:lnTo>
                  <a:pt x="80" y="196759"/>
                </a:lnTo>
                <a:lnTo>
                  <a:pt x="103" y="130730"/>
                </a:lnTo>
                <a:lnTo>
                  <a:pt x="12967" y="82454"/>
                </a:lnTo>
                <a:lnTo>
                  <a:pt x="34544" y="45698"/>
                </a:lnTo>
                <a:lnTo>
                  <a:pt x="72460" y="13823"/>
                </a:lnTo>
                <a:lnTo>
                  <a:pt x="115286" y="541"/>
                </a:lnTo>
                <a:lnTo>
                  <a:pt x="126051" y="0"/>
                </a:lnTo>
                <a:lnTo>
                  <a:pt x="137361" y="597"/>
                </a:lnTo>
                <a:lnTo>
                  <a:pt x="182237" y="15268"/>
                </a:lnTo>
                <a:lnTo>
                  <a:pt x="188164" y="19097"/>
                </a:lnTo>
                <a:lnTo>
                  <a:pt x="126051" y="19097"/>
                </a:lnTo>
                <a:lnTo>
                  <a:pt x="115163" y="19727"/>
                </a:lnTo>
                <a:lnTo>
                  <a:pt x="72212" y="35227"/>
                </a:lnTo>
                <a:lnTo>
                  <a:pt x="44167" y="61110"/>
                </a:lnTo>
                <a:lnTo>
                  <a:pt x="23491" y="99860"/>
                </a:lnTo>
                <a:lnTo>
                  <a:pt x="17249" y="101285"/>
                </a:lnTo>
                <a:lnTo>
                  <a:pt x="17249" y="122849"/>
                </a:lnTo>
                <a:lnTo>
                  <a:pt x="16575" y="126216"/>
                </a:lnTo>
                <a:lnTo>
                  <a:pt x="15979" y="129668"/>
                </a:lnTo>
                <a:lnTo>
                  <a:pt x="15463" y="133208"/>
                </a:lnTo>
                <a:lnTo>
                  <a:pt x="15447" y="439840"/>
                </a:lnTo>
                <a:lnTo>
                  <a:pt x="250680" y="439840"/>
                </a:lnTo>
                <a:lnTo>
                  <a:pt x="250680" y="449265"/>
                </a:lnTo>
                <a:close/>
              </a:path>
              <a:path w="252729" h="449579">
                <a:moveTo>
                  <a:pt x="250680" y="439840"/>
                </a:moveTo>
                <a:lnTo>
                  <a:pt x="236645" y="439840"/>
                </a:lnTo>
                <a:lnTo>
                  <a:pt x="236645" y="133208"/>
                </a:lnTo>
                <a:lnTo>
                  <a:pt x="233298" y="115788"/>
                </a:lnTo>
                <a:lnTo>
                  <a:pt x="215810" y="72555"/>
                </a:lnTo>
                <a:lnTo>
                  <a:pt x="189841" y="42451"/>
                </a:lnTo>
                <a:lnTo>
                  <a:pt x="147893" y="21632"/>
                </a:lnTo>
                <a:lnTo>
                  <a:pt x="126051" y="19097"/>
                </a:lnTo>
                <a:lnTo>
                  <a:pt x="188164" y="19097"/>
                </a:lnTo>
                <a:lnTo>
                  <a:pt x="221275" y="50524"/>
                </a:lnTo>
                <a:lnTo>
                  <a:pt x="242508" y="91228"/>
                </a:lnTo>
                <a:lnTo>
                  <a:pt x="247469" y="107617"/>
                </a:lnTo>
                <a:lnTo>
                  <a:pt x="248594" y="112385"/>
                </a:lnTo>
                <a:lnTo>
                  <a:pt x="249578" y="117239"/>
                </a:lnTo>
                <a:lnTo>
                  <a:pt x="250387" y="122162"/>
                </a:lnTo>
                <a:lnTo>
                  <a:pt x="250680" y="124007"/>
                </a:lnTo>
                <a:lnTo>
                  <a:pt x="250680" y="133629"/>
                </a:lnTo>
                <a:lnTo>
                  <a:pt x="252112" y="133629"/>
                </a:lnTo>
                <a:lnTo>
                  <a:pt x="252112" y="161688"/>
                </a:lnTo>
                <a:lnTo>
                  <a:pt x="250680" y="161688"/>
                </a:lnTo>
                <a:lnTo>
                  <a:pt x="250680" y="196759"/>
                </a:lnTo>
                <a:lnTo>
                  <a:pt x="252112" y="196759"/>
                </a:lnTo>
                <a:lnTo>
                  <a:pt x="252112" y="224814"/>
                </a:lnTo>
                <a:lnTo>
                  <a:pt x="250680" y="224814"/>
                </a:lnTo>
                <a:lnTo>
                  <a:pt x="250680" y="259892"/>
                </a:lnTo>
                <a:lnTo>
                  <a:pt x="252112" y="259892"/>
                </a:lnTo>
                <a:lnTo>
                  <a:pt x="252112" y="287935"/>
                </a:lnTo>
                <a:lnTo>
                  <a:pt x="250680" y="287935"/>
                </a:lnTo>
                <a:lnTo>
                  <a:pt x="250680" y="323010"/>
                </a:lnTo>
                <a:lnTo>
                  <a:pt x="252112" y="323010"/>
                </a:lnTo>
                <a:lnTo>
                  <a:pt x="252112" y="351065"/>
                </a:lnTo>
                <a:lnTo>
                  <a:pt x="250680" y="351065"/>
                </a:lnTo>
                <a:lnTo>
                  <a:pt x="250680" y="386135"/>
                </a:lnTo>
                <a:lnTo>
                  <a:pt x="252112" y="386135"/>
                </a:lnTo>
                <a:lnTo>
                  <a:pt x="252112" y="414194"/>
                </a:lnTo>
                <a:lnTo>
                  <a:pt x="250680" y="414194"/>
                </a:lnTo>
                <a:lnTo>
                  <a:pt x="250680" y="439840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4342378" y="572809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87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4342401" y="566496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4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4342423" y="560183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4589836" y="5403981"/>
            <a:ext cx="5080" cy="26034"/>
          </a:xfrm>
          <a:custGeom>
            <a:avLst/>
            <a:gdLst/>
            <a:ahLst/>
            <a:cxnLst/>
            <a:rect l="l" t="t" r="r" b="b"/>
            <a:pathLst>
              <a:path w="5079" h="26035">
                <a:moveTo>
                  <a:pt x="4668" y="26012"/>
                </a:moveTo>
                <a:lnTo>
                  <a:pt x="3233" y="26012"/>
                </a:lnTo>
                <a:lnTo>
                  <a:pt x="3233" y="16394"/>
                </a:lnTo>
                <a:lnTo>
                  <a:pt x="2943" y="14544"/>
                </a:lnTo>
                <a:lnTo>
                  <a:pt x="2134" y="9625"/>
                </a:lnTo>
                <a:lnTo>
                  <a:pt x="1147" y="4772"/>
                </a:lnTo>
                <a:lnTo>
                  <a:pt x="0" y="7"/>
                </a:lnTo>
                <a:lnTo>
                  <a:pt x="1889" y="7305"/>
                </a:lnTo>
                <a:lnTo>
                  <a:pt x="3411" y="15008"/>
                </a:lnTo>
                <a:lnTo>
                  <a:pt x="4555" y="23112"/>
                </a:lnTo>
                <a:lnTo>
                  <a:pt x="4668" y="24753"/>
                </a:lnTo>
                <a:lnTo>
                  <a:pt x="4668" y="26012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4593068" y="547559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4593068" y="55387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4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4593068" y="56018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4593068" y="56649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4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4593068" y="572809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4357839" y="572783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16" y="0"/>
                </a:lnTo>
              </a:path>
            </a:pathLst>
          </a:custGeom>
          <a:ln w="1674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4359640" y="5396226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5">
                <a:moveTo>
                  <a:pt x="0" y="22989"/>
                </a:moveTo>
                <a:lnTo>
                  <a:pt x="0" y="1424"/>
                </a:lnTo>
                <a:lnTo>
                  <a:pt x="6242" y="0"/>
                </a:lnTo>
                <a:lnTo>
                  <a:pt x="3740" y="7154"/>
                </a:lnTo>
                <a:lnTo>
                  <a:pt x="1641" y="14815"/>
                </a:lnTo>
                <a:lnTo>
                  <a:pt x="0" y="2298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4721512" y="5296548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1364" y="449083"/>
                </a:moveTo>
                <a:lnTo>
                  <a:pt x="751" y="449083"/>
                </a:lnTo>
                <a:lnTo>
                  <a:pt x="751" y="414013"/>
                </a:lnTo>
                <a:lnTo>
                  <a:pt x="0" y="414013"/>
                </a:lnTo>
                <a:lnTo>
                  <a:pt x="9" y="385954"/>
                </a:lnTo>
                <a:lnTo>
                  <a:pt x="751" y="385954"/>
                </a:lnTo>
                <a:lnTo>
                  <a:pt x="751" y="350883"/>
                </a:lnTo>
                <a:lnTo>
                  <a:pt x="22" y="350883"/>
                </a:lnTo>
                <a:lnTo>
                  <a:pt x="32" y="322828"/>
                </a:lnTo>
                <a:lnTo>
                  <a:pt x="751" y="322828"/>
                </a:lnTo>
                <a:lnTo>
                  <a:pt x="751" y="287754"/>
                </a:lnTo>
                <a:lnTo>
                  <a:pt x="48" y="287754"/>
                </a:lnTo>
                <a:lnTo>
                  <a:pt x="58" y="259710"/>
                </a:lnTo>
                <a:lnTo>
                  <a:pt x="751" y="259710"/>
                </a:lnTo>
                <a:lnTo>
                  <a:pt x="751" y="224632"/>
                </a:lnTo>
                <a:lnTo>
                  <a:pt x="70" y="224632"/>
                </a:lnTo>
                <a:lnTo>
                  <a:pt x="80" y="196577"/>
                </a:lnTo>
                <a:lnTo>
                  <a:pt x="751" y="196577"/>
                </a:lnTo>
                <a:lnTo>
                  <a:pt x="751" y="161507"/>
                </a:lnTo>
                <a:lnTo>
                  <a:pt x="93" y="161507"/>
                </a:lnTo>
                <a:lnTo>
                  <a:pt x="106" y="133448"/>
                </a:lnTo>
                <a:lnTo>
                  <a:pt x="751" y="133448"/>
                </a:lnTo>
                <a:lnTo>
                  <a:pt x="751" y="126459"/>
                </a:lnTo>
                <a:lnTo>
                  <a:pt x="14114" y="79777"/>
                </a:lnTo>
                <a:lnTo>
                  <a:pt x="35756" y="44223"/>
                </a:lnTo>
                <a:lnTo>
                  <a:pt x="73291" y="13381"/>
                </a:lnTo>
                <a:lnTo>
                  <a:pt x="115467" y="524"/>
                </a:lnTo>
                <a:lnTo>
                  <a:pt x="126061" y="0"/>
                </a:lnTo>
                <a:lnTo>
                  <a:pt x="136655" y="524"/>
                </a:lnTo>
                <a:lnTo>
                  <a:pt x="178833" y="13384"/>
                </a:lnTo>
                <a:lnTo>
                  <a:pt x="188425" y="19100"/>
                </a:lnTo>
                <a:lnTo>
                  <a:pt x="126061" y="19100"/>
                </a:lnTo>
                <a:lnTo>
                  <a:pt x="115173" y="19731"/>
                </a:lnTo>
                <a:lnTo>
                  <a:pt x="72220" y="35230"/>
                </a:lnTo>
                <a:lnTo>
                  <a:pt x="44196" y="61081"/>
                </a:lnTo>
                <a:lnTo>
                  <a:pt x="23507" y="99829"/>
                </a:lnTo>
                <a:lnTo>
                  <a:pt x="17926" y="101103"/>
                </a:lnTo>
                <a:lnTo>
                  <a:pt x="17926" y="119656"/>
                </a:lnTo>
                <a:lnTo>
                  <a:pt x="16969" y="124023"/>
                </a:lnTo>
                <a:lnTo>
                  <a:pt x="16146" y="128540"/>
                </a:lnTo>
                <a:lnTo>
                  <a:pt x="15466" y="133212"/>
                </a:lnTo>
                <a:lnTo>
                  <a:pt x="15466" y="439844"/>
                </a:lnTo>
                <a:lnTo>
                  <a:pt x="251364" y="439844"/>
                </a:lnTo>
                <a:lnTo>
                  <a:pt x="251364" y="449083"/>
                </a:lnTo>
                <a:close/>
              </a:path>
              <a:path w="252729" h="449579">
                <a:moveTo>
                  <a:pt x="251364" y="439844"/>
                </a:moveTo>
                <a:lnTo>
                  <a:pt x="236649" y="439844"/>
                </a:lnTo>
                <a:lnTo>
                  <a:pt x="236649" y="133212"/>
                </a:lnTo>
                <a:lnTo>
                  <a:pt x="233301" y="115791"/>
                </a:lnTo>
                <a:lnTo>
                  <a:pt x="215826" y="72576"/>
                </a:lnTo>
                <a:lnTo>
                  <a:pt x="189832" y="42445"/>
                </a:lnTo>
                <a:lnTo>
                  <a:pt x="147893" y="21634"/>
                </a:lnTo>
                <a:lnTo>
                  <a:pt x="126061" y="19100"/>
                </a:lnTo>
                <a:lnTo>
                  <a:pt x="188425" y="19100"/>
                </a:lnTo>
                <a:lnTo>
                  <a:pt x="224353" y="54880"/>
                </a:lnTo>
                <a:lnTo>
                  <a:pt x="243501" y="94107"/>
                </a:lnTo>
                <a:lnTo>
                  <a:pt x="251364" y="133448"/>
                </a:lnTo>
                <a:lnTo>
                  <a:pt x="252118" y="133448"/>
                </a:lnTo>
                <a:lnTo>
                  <a:pt x="252118" y="161507"/>
                </a:lnTo>
                <a:lnTo>
                  <a:pt x="251364" y="161507"/>
                </a:lnTo>
                <a:lnTo>
                  <a:pt x="251364" y="196577"/>
                </a:lnTo>
                <a:lnTo>
                  <a:pt x="252118" y="196577"/>
                </a:lnTo>
                <a:lnTo>
                  <a:pt x="252118" y="224632"/>
                </a:lnTo>
                <a:lnTo>
                  <a:pt x="251364" y="224632"/>
                </a:lnTo>
                <a:lnTo>
                  <a:pt x="251364" y="259710"/>
                </a:lnTo>
                <a:lnTo>
                  <a:pt x="252118" y="259710"/>
                </a:lnTo>
                <a:lnTo>
                  <a:pt x="252118" y="287754"/>
                </a:lnTo>
                <a:lnTo>
                  <a:pt x="251364" y="287754"/>
                </a:lnTo>
                <a:lnTo>
                  <a:pt x="251364" y="322828"/>
                </a:lnTo>
                <a:lnTo>
                  <a:pt x="252118" y="322828"/>
                </a:lnTo>
                <a:lnTo>
                  <a:pt x="252118" y="350883"/>
                </a:lnTo>
                <a:lnTo>
                  <a:pt x="251364" y="350883"/>
                </a:lnTo>
                <a:lnTo>
                  <a:pt x="251364" y="385954"/>
                </a:lnTo>
                <a:lnTo>
                  <a:pt x="252118" y="385954"/>
                </a:lnTo>
                <a:lnTo>
                  <a:pt x="252118" y="414013"/>
                </a:lnTo>
                <a:lnTo>
                  <a:pt x="251364" y="414013"/>
                </a:lnTo>
                <a:lnTo>
                  <a:pt x="251364" y="439844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4739439" y="5396377"/>
            <a:ext cx="5715" cy="20320"/>
          </a:xfrm>
          <a:custGeom>
            <a:avLst/>
            <a:gdLst/>
            <a:ahLst/>
            <a:cxnLst/>
            <a:rect l="l" t="t" r="r" b="b"/>
            <a:pathLst>
              <a:path w="5714" h="20320">
                <a:moveTo>
                  <a:pt x="0" y="19826"/>
                </a:moveTo>
                <a:lnTo>
                  <a:pt x="0" y="1274"/>
                </a:lnTo>
                <a:lnTo>
                  <a:pt x="5581" y="0"/>
                </a:lnTo>
                <a:lnTo>
                  <a:pt x="3404" y="6224"/>
                </a:lnTo>
                <a:lnTo>
                  <a:pt x="1528" y="12834"/>
                </a:lnTo>
                <a:lnTo>
                  <a:pt x="0" y="1982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4721500" y="572809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4721523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41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4721545" y="560183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19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4721571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93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4721593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7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4721616" y="542650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48" y="0"/>
                </a:lnTo>
              </a:path>
            </a:pathLst>
          </a:custGeom>
          <a:ln w="698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4972877" y="5423046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754" y="6950"/>
                </a:moveTo>
                <a:lnTo>
                  <a:pt x="0" y="6950"/>
                </a:lnTo>
                <a:lnTo>
                  <a:pt x="0" y="0"/>
                </a:lnTo>
                <a:lnTo>
                  <a:pt x="222" y="1397"/>
                </a:lnTo>
                <a:lnTo>
                  <a:pt x="435" y="2814"/>
                </a:lnTo>
                <a:lnTo>
                  <a:pt x="638" y="4235"/>
                </a:lnTo>
                <a:lnTo>
                  <a:pt x="754" y="5876"/>
                </a:lnTo>
                <a:lnTo>
                  <a:pt x="754" y="6950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4972877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4972877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4972877" y="560183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4972877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4972877" y="57280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4721498" y="5745723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135" y="0"/>
                </a:lnTo>
              </a:path>
            </a:pathLst>
          </a:custGeom>
          <a:ln w="3175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4591792" y="4036928"/>
            <a:ext cx="154940" cy="17145"/>
          </a:xfrm>
          <a:custGeom>
            <a:avLst/>
            <a:gdLst/>
            <a:ahLst/>
            <a:cxnLst/>
            <a:rect l="l" t="t" r="r" b="b"/>
            <a:pathLst>
              <a:path w="154939" h="17145">
                <a:moveTo>
                  <a:pt x="0" y="16660"/>
                </a:moveTo>
                <a:lnTo>
                  <a:pt x="154753" y="16660"/>
                </a:lnTo>
                <a:lnTo>
                  <a:pt x="154753" y="0"/>
                </a:lnTo>
                <a:lnTo>
                  <a:pt x="0" y="0"/>
                </a:lnTo>
                <a:lnTo>
                  <a:pt x="0" y="16660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4513507" y="422582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13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4435219" y="439548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50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4808444" y="439548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676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4357622" y="4549106"/>
            <a:ext cx="623570" cy="13970"/>
          </a:xfrm>
          <a:custGeom>
            <a:avLst/>
            <a:gdLst/>
            <a:ahLst/>
            <a:cxnLst/>
            <a:rect l="l" t="t" r="r" b="b"/>
            <a:pathLst>
              <a:path w="623570" h="13970">
                <a:moveTo>
                  <a:pt x="0" y="13737"/>
                </a:moveTo>
                <a:lnTo>
                  <a:pt x="623102" y="13737"/>
                </a:lnTo>
                <a:lnTo>
                  <a:pt x="623102" y="0"/>
                </a:lnTo>
                <a:lnTo>
                  <a:pt x="0" y="0"/>
                </a:lnTo>
                <a:lnTo>
                  <a:pt x="0" y="13737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4733800" y="422582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4968659" y="472466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16575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4968659" y="471633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3175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4686023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4686023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4686023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4686023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4686023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4686024" y="4724625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0934" y="33078"/>
                </a:moveTo>
                <a:lnTo>
                  <a:pt x="0" y="33078"/>
                </a:lnTo>
                <a:lnTo>
                  <a:pt x="0" y="6092"/>
                </a:lnTo>
                <a:lnTo>
                  <a:pt x="270" y="3857"/>
                </a:lnTo>
                <a:lnTo>
                  <a:pt x="783" y="888"/>
                </a:lnTo>
                <a:lnTo>
                  <a:pt x="906" y="0"/>
                </a:lnTo>
                <a:lnTo>
                  <a:pt x="41076" y="9463"/>
                </a:lnTo>
                <a:lnTo>
                  <a:pt x="40854" y="10915"/>
                </a:lnTo>
                <a:lnTo>
                  <a:pt x="40934" y="33078"/>
                </a:lnTo>
                <a:close/>
              </a:path>
              <a:path w="41275" h="33654">
                <a:moveTo>
                  <a:pt x="40950" y="10284"/>
                </a:moveTo>
                <a:close/>
              </a:path>
              <a:path w="41275" h="33654">
                <a:moveTo>
                  <a:pt x="40950" y="10915"/>
                </a:moveTo>
                <a:lnTo>
                  <a:pt x="40950" y="10284"/>
                </a:lnTo>
                <a:lnTo>
                  <a:pt x="40950" y="109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4694823" y="4663279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37891" y="48182"/>
                </a:moveTo>
                <a:lnTo>
                  <a:pt x="0" y="29610"/>
                </a:lnTo>
                <a:lnTo>
                  <a:pt x="2819" y="21928"/>
                </a:lnTo>
                <a:lnTo>
                  <a:pt x="5994" y="14411"/>
                </a:lnTo>
                <a:lnTo>
                  <a:pt x="9518" y="7091"/>
                </a:lnTo>
                <a:lnTo>
                  <a:pt x="13387" y="0"/>
                </a:lnTo>
                <a:lnTo>
                  <a:pt x="47031" y="27931"/>
                </a:lnTo>
                <a:lnTo>
                  <a:pt x="43401" y="34197"/>
                </a:lnTo>
                <a:lnTo>
                  <a:pt x="40338" y="40985"/>
                </a:lnTo>
                <a:lnTo>
                  <a:pt x="37891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4726883" y="4618013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02" y="56082"/>
                </a:moveTo>
                <a:lnTo>
                  <a:pt x="0" y="19772"/>
                </a:lnTo>
                <a:lnTo>
                  <a:pt x="5383" y="14244"/>
                </a:lnTo>
                <a:lnTo>
                  <a:pt x="11013" y="9098"/>
                </a:lnTo>
                <a:lnTo>
                  <a:pt x="16864" y="4347"/>
                </a:lnTo>
                <a:lnTo>
                  <a:pt x="22911" y="0"/>
                </a:lnTo>
                <a:lnTo>
                  <a:pt x="43008" y="42715"/>
                </a:lnTo>
                <a:lnTo>
                  <a:pt x="37417" y="46484"/>
                </a:lnTo>
                <a:lnTo>
                  <a:pt x="32206" y="50966"/>
                </a:lnTo>
                <a:lnTo>
                  <a:pt x="27502" y="560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4775521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39" y="53418"/>
                </a:moveTo>
                <a:lnTo>
                  <a:pt x="0" y="6606"/>
                </a:lnTo>
                <a:lnTo>
                  <a:pt x="6715" y="4332"/>
                </a:lnTo>
                <a:lnTo>
                  <a:pt x="13507" y="2477"/>
                </a:lnTo>
                <a:lnTo>
                  <a:pt x="20360" y="1035"/>
                </a:lnTo>
                <a:lnTo>
                  <a:pt x="27257" y="0"/>
                </a:lnTo>
                <a:lnTo>
                  <a:pt x="31300" y="48789"/>
                </a:lnTo>
                <a:lnTo>
                  <a:pt x="24787" y="49573"/>
                </a:lnTo>
                <a:lnTo>
                  <a:pt x="18342" y="51113"/>
                </a:lnTo>
                <a:lnTo>
                  <a:pt x="12139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4826451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164" y="53418"/>
                </a:moveTo>
                <a:lnTo>
                  <a:pt x="12961" y="51113"/>
                </a:lnTo>
                <a:lnTo>
                  <a:pt x="6519" y="49573"/>
                </a:lnTo>
                <a:lnTo>
                  <a:pt x="0" y="48789"/>
                </a:lnTo>
                <a:lnTo>
                  <a:pt x="4049" y="0"/>
                </a:lnTo>
                <a:lnTo>
                  <a:pt x="10946" y="1036"/>
                </a:lnTo>
                <a:lnTo>
                  <a:pt x="17797" y="2479"/>
                </a:lnTo>
                <a:lnTo>
                  <a:pt x="24589" y="4334"/>
                </a:lnTo>
                <a:lnTo>
                  <a:pt x="31304" y="6606"/>
                </a:lnTo>
                <a:lnTo>
                  <a:pt x="19164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4863389" y="4618016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95" y="56079"/>
                </a:moveTo>
                <a:lnTo>
                  <a:pt x="10797" y="50963"/>
                </a:lnTo>
                <a:lnTo>
                  <a:pt x="5594" y="46480"/>
                </a:lnTo>
                <a:lnTo>
                  <a:pt x="0" y="42711"/>
                </a:lnTo>
                <a:lnTo>
                  <a:pt x="20090" y="0"/>
                </a:lnTo>
                <a:lnTo>
                  <a:pt x="26142" y="4344"/>
                </a:lnTo>
                <a:lnTo>
                  <a:pt x="31993" y="9095"/>
                </a:lnTo>
                <a:lnTo>
                  <a:pt x="37620" y="14240"/>
                </a:lnTo>
                <a:lnTo>
                  <a:pt x="43001" y="19768"/>
                </a:lnTo>
                <a:lnTo>
                  <a:pt x="15495" y="5607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891426" y="4663278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9137" y="48182"/>
                </a:moveTo>
                <a:lnTo>
                  <a:pt x="6687" y="40985"/>
                </a:lnTo>
                <a:lnTo>
                  <a:pt x="3624" y="34197"/>
                </a:lnTo>
                <a:lnTo>
                  <a:pt x="0" y="27931"/>
                </a:lnTo>
                <a:lnTo>
                  <a:pt x="33641" y="0"/>
                </a:lnTo>
                <a:lnTo>
                  <a:pt x="37507" y="7092"/>
                </a:lnTo>
                <a:lnTo>
                  <a:pt x="41030" y="14413"/>
                </a:lnTo>
                <a:lnTo>
                  <a:pt x="44204" y="21930"/>
                </a:lnTo>
                <a:lnTo>
                  <a:pt x="47022" y="29610"/>
                </a:lnTo>
                <a:lnTo>
                  <a:pt x="9137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4906178" y="4724627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1076" y="10911"/>
                </a:moveTo>
                <a:lnTo>
                  <a:pt x="222" y="10911"/>
                </a:lnTo>
                <a:lnTo>
                  <a:pt x="0" y="9459"/>
                </a:lnTo>
                <a:lnTo>
                  <a:pt x="40173" y="0"/>
                </a:lnTo>
                <a:lnTo>
                  <a:pt x="40290" y="884"/>
                </a:lnTo>
                <a:lnTo>
                  <a:pt x="40802" y="3857"/>
                </a:lnTo>
                <a:lnTo>
                  <a:pt x="41076" y="6088"/>
                </a:lnTo>
                <a:lnTo>
                  <a:pt x="41076" y="10911"/>
                </a:lnTo>
                <a:close/>
              </a:path>
              <a:path w="41275" h="33654">
                <a:moveTo>
                  <a:pt x="41076" y="33074"/>
                </a:moveTo>
                <a:lnTo>
                  <a:pt x="138" y="33074"/>
                </a:lnTo>
                <a:lnTo>
                  <a:pt x="125" y="10280"/>
                </a:lnTo>
                <a:lnTo>
                  <a:pt x="222" y="10911"/>
                </a:lnTo>
                <a:lnTo>
                  <a:pt x="41076" y="10911"/>
                </a:lnTo>
                <a:lnTo>
                  <a:pt x="41076" y="3307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4906316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4906316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4906316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4906316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4906316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4278653" y="472471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06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4190343" y="4886435"/>
            <a:ext cx="112395" cy="17145"/>
          </a:xfrm>
          <a:custGeom>
            <a:avLst/>
            <a:gdLst/>
            <a:ahLst/>
            <a:cxnLst/>
            <a:rect l="l" t="t" r="r" b="b"/>
            <a:pathLst>
              <a:path w="112395" h="17145">
                <a:moveTo>
                  <a:pt x="0" y="16656"/>
                </a:moveTo>
                <a:lnTo>
                  <a:pt x="111964" y="16656"/>
                </a:lnTo>
                <a:lnTo>
                  <a:pt x="111964" y="0"/>
                </a:lnTo>
                <a:lnTo>
                  <a:pt x="0" y="0"/>
                </a:lnTo>
                <a:lnTo>
                  <a:pt x="0" y="16656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4190342" y="5078179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539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4727100" y="5078179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5">
                <a:moveTo>
                  <a:pt x="0" y="0"/>
                </a:moveTo>
                <a:lnTo>
                  <a:pt x="419334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4617882" y="507817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17" y="0"/>
                </a:lnTo>
              </a:path>
            </a:pathLst>
          </a:custGeom>
          <a:ln w="8328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4190342" y="5216376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091" y="0"/>
                </a:lnTo>
              </a:path>
            </a:pathLst>
          </a:custGeom>
          <a:ln w="8336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4190342" y="5775788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091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4190342" y="6017384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091" y="0"/>
                </a:lnTo>
              </a:path>
            </a:pathLst>
          </a:custGeom>
          <a:ln w="3175">
            <a:solidFill>
              <a:srgbClr val="948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4190342" y="6021548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091" y="0"/>
                </a:lnTo>
              </a:path>
            </a:pathLst>
          </a:custGeom>
          <a:ln w="7432">
            <a:solidFill>
              <a:srgbClr val="6A4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4605552" y="4307127"/>
            <a:ext cx="129539" cy="190500"/>
          </a:xfrm>
          <a:custGeom>
            <a:avLst/>
            <a:gdLst/>
            <a:ahLst/>
            <a:cxnLst/>
            <a:rect l="l" t="t" r="r" b="b"/>
            <a:pathLst>
              <a:path w="129539" h="190500">
                <a:moveTo>
                  <a:pt x="129101" y="190001"/>
                </a:moveTo>
                <a:lnTo>
                  <a:pt x="0" y="190001"/>
                </a:lnTo>
                <a:lnTo>
                  <a:pt x="0" y="7300"/>
                </a:lnTo>
                <a:lnTo>
                  <a:pt x="38635" y="1168"/>
                </a:lnTo>
                <a:lnTo>
                  <a:pt x="64551" y="0"/>
                </a:lnTo>
                <a:lnTo>
                  <a:pt x="77517" y="292"/>
                </a:lnTo>
                <a:lnTo>
                  <a:pt x="90468" y="1168"/>
                </a:lnTo>
                <a:lnTo>
                  <a:pt x="103392" y="2628"/>
                </a:lnTo>
                <a:lnTo>
                  <a:pt x="116274" y="4672"/>
                </a:lnTo>
                <a:lnTo>
                  <a:pt x="129101" y="7300"/>
                </a:lnTo>
                <a:lnTo>
                  <a:pt x="129101" y="190001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4598104" y="4314429"/>
            <a:ext cx="47625" cy="179705"/>
          </a:xfrm>
          <a:custGeom>
            <a:avLst/>
            <a:gdLst/>
            <a:ahLst/>
            <a:cxnLst/>
            <a:rect l="l" t="t" r="r" b="b"/>
            <a:pathLst>
              <a:path w="47625" h="179704">
                <a:moveTo>
                  <a:pt x="27718" y="179457"/>
                </a:moveTo>
                <a:lnTo>
                  <a:pt x="0" y="177175"/>
                </a:lnTo>
                <a:lnTo>
                  <a:pt x="3778" y="0"/>
                </a:lnTo>
                <a:lnTo>
                  <a:pt x="47618" y="1861"/>
                </a:lnTo>
                <a:lnTo>
                  <a:pt x="27718" y="179457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4699491" y="4313858"/>
            <a:ext cx="46355" cy="179070"/>
          </a:xfrm>
          <a:custGeom>
            <a:avLst/>
            <a:gdLst/>
            <a:ahLst/>
            <a:cxnLst/>
            <a:rect l="l" t="t" r="r" b="b"/>
            <a:pathLst>
              <a:path w="46354" h="179070">
                <a:moveTo>
                  <a:pt x="18500" y="178696"/>
                </a:moveTo>
                <a:lnTo>
                  <a:pt x="0" y="2212"/>
                </a:lnTo>
                <a:lnTo>
                  <a:pt x="43810" y="0"/>
                </a:lnTo>
                <a:lnTo>
                  <a:pt x="46341" y="178411"/>
                </a:lnTo>
                <a:lnTo>
                  <a:pt x="18500" y="17869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4605553" y="4314428"/>
            <a:ext cx="127000" cy="24130"/>
          </a:xfrm>
          <a:custGeom>
            <a:avLst/>
            <a:gdLst/>
            <a:ahLst/>
            <a:cxnLst/>
            <a:rect l="l" t="t" r="r" b="b"/>
            <a:pathLst>
              <a:path w="127000" h="24129">
                <a:moveTo>
                  <a:pt x="96233" y="23560"/>
                </a:moveTo>
                <a:lnTo>
                  <a:pt x="37739" y="23560"/>
                </a:lnTo>
                <a:lnTo>
                  <a:pt x="40170" y="1864"/>
                </a:lnTo>
                <a:lnTo>
                  <a:pt x="0" y="154"/>
                </a:lnTo>
                <a:lnTo>
                  <a:pt x="0" y="0"/>
                </a:lnTo>
                <a:lnTo>
                  <a:pt x="126480" y="0"/>
                </a:lnTo>
                <a:lnTo>
                  <a:pt x="93938" y="1640"/>
                </a:lnTo>
                <a:lnTo>
                  <a:pt x="96233" y="23560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4605554" y="4314584"/>
            <a:ext cx="40640" cy="23495"/>
          </a:xfrm>
          <a:custGeom>
            <a:avLst/>
            <a:gdLst/>
            <a:ahLst/>
            <a:cxnLst/>
            <a:rect l="l" t="t" r="r" b="b"/>
            <a:pathLst>
              <a:path w="40639" h="23495">
                <a:moveTo>
                  <a:pt x="37739" y="23406"/>
                </a:moveTo>
                <a:lnTo>
                  <a:pt x="0" y="23406"/>
                </a:lnTo>
                <a:lnTo>
                  <a:pt x="0" y="0"/>
                </a:lnTo>
                <a:lnTo>
                  <a:pt x="40170" y="1706"/>
                </a:lnTo>
                <a:lnTo>
                  <a:pt x="37739" y="2340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4699491" y="4314428"/>
            <a:ext cx="37465" cy="24130"/>
          </a:xfrm>
          <a:custGeom>
            <a:avLst/>
            <a:gdLst/>
            <a:ahLst/>
            <a:cxnLst/>
            <a:rect l="l" t="t" r="r" b="b"/>
            <a:pathLst>
              <a:path w="37464" h="24129">
                <a:moveTo>
                  <a:pt x="37443" y="23560"/>
                </a:moveTo>
                <a:lnTo>
                  <a:pt x="2295" y="23560"/>
                </a:lnTo>
                <a:lnTo>
                  <a:pt x="0" y="1640"/>
                </a:lnTo>
                <a:lnTo>
                  <a:pt x="32542" y="0"/>
                </a:lnTo>
                <a:lnTo>
                  <a:pt x="37443" y="0"/>
                </a:lnTo>
                <a:lnTo>
                  <a:pt x="37443" y="23560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4588546" y="4294877"/>
            <a:ext cx="163195" cy="213995"/>
          </a:xfrm>
          <a:custGeom>
            <a:avLst/>
            <a:gdLst/>
            <a:ahLst/>
            <a:cxnLst/>
            <a:rect l="l" t="t" r="r" b="b"/>
            <a:pathLst>
              <a:path w="163195" h="213995">
                <a:moveTo>
                  <a:pt x="163113" y="213700"/>
                </a:moveTo>
                <a:lnTo>
                  <a:pt x="0" y="213700"/>
                </a:lnTo>
                <a:lnTo>
                  <a:pt x="0" y="10084"/>
                </a:lnTo>
                <a:lnTo>
                  <a:pt x="44472" y="2077"/>
                </a:lnTo>
                <a:lnTo>
                  <a:pt x="81555" y="0"/>
                </a:lnTo>
                <a:lnTo>
                  <a:pt x="93934" y="230"/>
                </a:lnTo>
                <a:lnTo>
                  <a:pt x="143175" y="5769"/>
                </a:lnTo>
                <a:lnTo>
                  <a:pt x="163113" y="10084"/>
                </a:lnTo>
                <a:lnTo>
                  <a:pt x="163113" y="22879"/>
                </a:lnTo>
                <a:lnTo>
                  <a:pt x="81554" y="22879"/>
                </a:lnTo>
                <a:lnTo>
                  <a:pt x="69004" y="23129"/>
                </a:lnTo>
                <a:lnTo>
                  <a:pt x="56470" y="23879"/>
                </a:lnTo>
                <a:lnTo>
                  <a:pt x="43967" y="25129"/>
                </a:lnTo>
                <a:lnTo>
                  <a:pt x="31511" y="26880"/>
                </a:lnTo>
                <a:lnTo>
                  <a:pt x="19116" y="29131"/>
                </a:lnTo>
                <a:lnTo>
                  <a:pt x="19116" y="190804"/>
                </a:lnTo>
                <a:lnTo>
                  <a:pt x="163113" y="190804"/>
                </a:lnTo>
                <a:lnTo>
                  <a:pt x="163113" y="213700"/>
                </a:lnTo>
                <a:close/>
              </a:path>
              <a:path w="163195" h="213995">
                <a:moveTo>
                  <a:pt x="163113" y="190804"/>
                </a:moveTo>
                <a:lnTo>
                  <a:pt x="143997" y="190804"/>
                </a:lnTo>
                <a:lnTo>
                  <a:pt x="143997" y="29131"/>
                </a:lnTo>
                <a:lnTo>
                  <a:pt x="131600" y="26880"/>
                </a:lnTo>
                <a:lnTo>
                  <a:pt x="119142" y="25129"/>
                </a:lnTo>
                <a:lnTo>
                  <a:pt x="106638" y="23879"/>
                </a:lnTo>
                <a:lnTo>
                  <a:pt x="94104" y="23129"/>
                </a:lnTo>
                <a:lnTo>
                  <a:pt x="81554" y="22879"/>
                </a:lnTo>
                <a:lnTo>
                  <a:pt x="163113" y="22879"/>
                </a:lnTo>
                <a:lnTo>
                  <a:pt x="163113" y="190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4598106" y="436693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4598104" y="4366936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4581149" y="4021189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0" y="15737"/>
                </a:moveTo>
                <a:lnTo>
                  <a:pt x="174127" y="15737"/>
                </a:lnTo>
                <a:lnTo>
                  <a:pt x="174127" y="0"/>
                </a:lnTo>
                <a:lnTo>
                  <a:pt x="0" y="0"/>
                </a:lnTo>
                <a:lnTo>
                  <a:pt x="0" y="1573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4499111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4555548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547880" y="4029047"/>
            <a:ext cx="154940" cy="188595"/>
          </a:xfrm>
          <a:custGeom>
            <a:avLst/>
            <a:gdLst/>
            <a:ahLst/>
            <a:cxnLst/>
            <a:rect l="l" t="t" r="r" b="b"/>
            <a:pathLst>
              <a:path w="154939" h="188595">
                <a:moveTo>
                  <a:pt x="0" y="0"/>
                </a:moveTo>
                <a:lnTo>
                  <a:pt x="154756" y="0"/>
                </a:lnTo>
                <a:lnTo>
                  <a:pt x="154756" y="188056"/>
                </a:lnTo>
                <a:lnTo>
                  <a:pt x="0" y="18805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469599" y="4217103"/>
            <a:ext cx="311785" cy="170180"/>
          </a:xfrm>
          <a:custGeom>
            <a:avLst/>
            <a:gdLst/>
            <a:ahLst/>
            <a:cxnLst/>
            <a:rect l="l" t="t" r="r" b="b"/>
            <a:pathLst>
              <a:path w="311785" h="170179">
                <a:moveTo>
                  <a:pt x="0" y="0"/>
                </a:moveTo>
                <a:lnTo>
                  <a:pt x="311325" y="0"/>
                </a:lnTo>
                <a:lnTo>
                  <a:pt x="311325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391308" y="4387158"/>
            <a:ext cx="467995" cy="154305"/>
          </a:xfrm>
          <a:custGeom>
            <a:avLst/>
            <a:gdLst/>
            <a:ahLst/>
            <a:cxnLst/>
            <a:rect l="l" t="t" r="r" b="b"/>
            <a:pathLst>
              <a:path w="467995" h="154304">
                <a:moveTo>
                  <a:pt x="0" y="0"/>
                </a:moveTo>
                <a:lnTo>
                  <a:pt x="467900" y="0"/>
                </a:lnTo>
                <a:lnTo>
                  <a:pt x="467900" y="153946"/>
                </a:lnTo>
                <a:lnTo>
                  <a:pt x="0" y="15394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313714" y="4541106"/>
            <a:ext cx="623570" cy="167640"/>
          </a:xfrm>
          <a:custGeom>
            <a:avLst/>
            <a:gdLst/>
            <a:ahLst/>
            <a:cxnLst/>
            <a:rect l="l" t="t" r="r" b="b"/>
            <a:pathLst>
              <a:path w="623570" h="167639">
                <a:moveTo>
                  <a:pt x="0" y="0"/>
                </a:moveTo>
                <a:lnTo>
                  <a:pt x="623102" y="0"/>
                </a:lnTo>
                <a:lnTo>
                  <a:pt x="623102" y="167406"/>
                </a:lnTo>
                <a:lnTo>
                  <a:pt x="0" y="16740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234742" y="4708512"/>
            <a:ext cx="781050" cy="170180"/>
          </a:xfrm>
          <a:custGeom>
            <a:avLst/>
            <a:gdLst/>
            <a:ahLst/>
            <a:cxnLst/>
            <a:rect l="l" t="t" r="r" b="b"/>
            <a:pathLst>
              <a:path w="781050" h="170179">
                <a:moveTo>
                  <a:pt x="0" y="0"/>
                </a:moveTo>
                <a:lnTo>
                  <a:pt x="781041" y="0"/>
                </a:lnTo>
                <a:lnTo>
                  <a:pt x="781041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146431" y="4878568"/>
            <a:ext cx="958215" cy="1113790"/>
          </a:xfrm>
          <a:custGeom>
            <a:avLst/>
            <a:gdLst/>
            <a:ahLst/>
            <a:cxnLst/>
            <a:rect l="l" t="t" r="r" b="b"/>
            <a:pathLst>
              <a:path w="958214" h="1113789">
                <a:moveTo>
                  <a:pt x="957652" y="1113263"/>
                </a:moveTo>
                <a:lnTo>
                  <a:pt x="0" y="1113263"/>
                </a:lnTo>
                <a:lnTo>
                  <a:pt x="0" y="0"/>
                </a:lnTo>
                <a:lnTo>
                  <a:pt x="957652" y="0"/>
                </a:lnTo>
                <a:lnTo>
                  <a:pt x="957652" y="1113263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449570" y="42092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42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374923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214710" y="470851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7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140063" y="4870703"/>
            <a:ext cx="118745" cy="15875"/>
          </a:xfrm>
          <a:custGeom>
            <a:avLst/>
            <a:gdLst/>
            <a:ahLst/>
            <a:cxnLst/>
            <a:rect l="l" t="t" r="r" b="b"/>
            <a:pathLst>
              <a:path w="118745" h="15875">
                <a:moveTo>
                  <a:pt x="0" y="15734"/>
                </a:moveTo>
                <a:lnTo>
                  <a:pt x="118339" y="15734"/>
                </a:lnTo>
                <a:lnTo>
                  <a:pt x="118339" y="0"/>
                </a:lnTo>
                <a:lnTo>
                  <a:pt x="0" y="0"/>
                </a:lnTo>
                <a:lnTo>
                  <a:pt x="0" y="1573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957525" y="487856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16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5924748" y="470851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4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5764536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5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689888" y="42092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292995" y="4541108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530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542322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542322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464943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464943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383016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383016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664301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664301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738952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738952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820876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820876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307458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307458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899163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899163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230083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230083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139966" y="492145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139966" y="49905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139966" y="512872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1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139966" y="52668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139966" y="533598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139966" y="540506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139966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139966" y="55432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139966" y="561232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139966" y="568525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139966" y="581550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139966" y="588458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139966" y="595751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058467" y="561233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058467" y="568441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058467" y="554324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058467" y="588308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058467" y="595517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058467" y="581399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058467" y="540507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058467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058467" y="533598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058467" y="52668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058467" y="512872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058467" y="49905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058467" y="492146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5973805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5973805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5491005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5491005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5690050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5" h="64135">
                <a:moveTo>
                  <a:pt x="17946" y="63778"/>
                </a:moveTo>
                <a:lnTo>
                  <a:pt x="0" y="63778"/>
                </a:lnTo>
                <a:lnTo>
                  <a:pt x="6305" y="50216"/>
                </a:lnTo>
                <a:lnTo>
                  <a:pt x="33240" y="17755"/>
                </a:lnTo>
                <a:lnTo>
                  <a:pt x="69288" y="1194"/>
                </a:lnTo>
                <a:lnTo>
                  <a:pt x="82682" y="0"/>
                </a:lnTo>
                <a:lnTo>
                  <a:pt x="96076" y="1194"/>
                </a:lnTo>
                <a:lnTo>
                  <a:pt x="108874" y="4665"/>
                </a:lnTo>
                <a:lnTo>
                  <a:pt x="120936" y="10242"/>
                </a:lnTo>
                <a:lnTo>
                  <a:pt x="132123" y="17755"/>
                </a:lnTo>
                <a:lnTo>
                  <a:pt x="134949" y="20332"/>
                </a:lnTo>
                <a:lnTo>
                  <a:pt x="82682" y="20332"/>
                </a:lnTo>
                <a:lnTo>
                  <a:pt x="69340" y="21740"/>
                </a:lnTo>
                <a:lnTo>
                  <a:pt x="56753" y="25804"/>
                </a:lnTo>
                <a:lnTo>
                  <a:pt x="45119" y="32281"/>
                </a:lnTo>
                <a:lnTo>
                  <a:pt x="34640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5" h="64135">
                <a:moveTo>
                  <a:pt x="165361" y="63778"/>
                </a:moveTo>
                <a:lnTo>
                  <a:pt x="147424" y="63778"/>
                </a:lnTo>
                <a:lnTo>
                  <a:pt x="139851" y="51510"/>
                </a:lnTo>
                <a:lnTo>
                  <a:pt x="130724" y="40931"/>
                </a:lnTo>
                <a:lnTo>
                  <a:pt x="120242" y="32281"/>
                </a:lnTo>
                <a:lnTo>
                  <a:pt x="108608" y="25804"/>
                </a:lnTo>
                <a:lnTo>
                  <a:pt x="96021" y="21740"/>
                </a:lnTo>
                <a:lnTo>
                  <a:pt x="82682" y="20332"/>
                </a:lnTo>
                <a:lnTo>
                  <a:pt x="134949" y="20332"/>
                </a:lnTo>
                <a:lnTo>
                  <a:pt x="142298" y="27035"/>
                </a:lnTo>
                <a:lnTo>
                  <a:pt x="151322" y="37912"/>
                </a:lnTo>
                <a:lnTo>
                  <a:pt x="159056" y="50216"/>
                </a:lnTo>
                <a:lnTo>
                  <a:pt x="165361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5681081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4" h="50800">
                <a:moveTo>
                  <a:pt x="12" y="49225"/>
                </a:moveTo>
                <a:lnTo>
                  <a:pt x="5143" y="11302"/>
                </a:lnTo>
                <a:lnTo>
                  <a:pt x="8969" y="0"/>
                </a:lnTo>
                <a:lnTo>
                  <a:pt x="26915" y="0"/>
                </a:lnTo>
                <a:lnTo>
                  <a:pt x="22197" y="10645"/>
                </a:lnTo>
                <a:lnTo>
                  <a:pt x="18654" y="22063"/>
                </a:lnTo>
                <a:lnTo>
                  <a:pt x="16383" y="34139"/>
                </a:lnTo>
                <a:lnTo>
                  <a:pt x="15486" y="46700"/>
                </a:lnTo>
                <a:lnTo>
                  <a:pt x="9598" y="46700"/>
                </a:lnTo>
                <a:lnTo>
                  <a:pt x="4691" y="47623"/>
                </a:lnTo>
                <a:lnTo>
                  <a:pt x="12" y="49225"/>
                </a:lnTo>
                <a:close/>
              </a:path>
              <a:path w="183514" h="50800">
                <a:moveTo>
                  <a:pt x="15482" y="46754"/>
                </a:moveTo>
                <a:lnTo>
                  <a:pt x="14657" y="46700"/>
                </a:lnTo>
                <a:lnTo>
                  <a:pt x="15486" y="46700"/>
                </a:lnTo>
                <a:close/>
              </a:path>
              <a:path w="183514" h="50800">
                <a:moveTo>
                  <a:pt x="167837" y="48924"/>
                </a:moveTo>
                <a:lnTo>
                  <a:pt x="161244" y="10989"/>
                </a:lnTo>
                <a:lnTo>
                  <a:pt x="156394" y="0"/>
                </a:lnTo>
                <a:lnTo>
                  <a:pt x="174331" y="0"/>
                </a:lnTo>
                <a:lnTo>
                  <a:pt x="178156" y="11302"/>
                </a:lnTo>
                <a:lnTo>
                  <a:pt x="180968" y="23181"/>
                </a:lnTo>
                <a:lnTo>
                  <a:pt x="182704" y="35558"/>
                </a:lnTo>
                <a:lnTo>
                  <a:pt x="183297" y="48352"/>
                </a:lnTo>
                <a:lnTo>
                  <a:pt x="183297" y="48746"/>
                </a:lnTo>
                <a:lnTo>
                  <a:pt x="169704" y="48746"/>
                </a:lnTo>
                <a:lnTo>
                  <a:pt x="168775" y="48866"/>
                </a:lnTo>
                <a:lnTo>
                  <a:pt x="167837" y="48924"/>
                </a:lnTo>
                <a:close/>
              </a:path>
              <a:path w="183514" h="50800">
                <a:moveTo>
                  <a:pt x="182930" y="50522"/>
                </a:moveTo>
                <a:lnTo>
                  <a:pt x="178970" y="49403"/>
                </a:lnTo>
                <a:lnTo>
                  <a:pt x="174872" y="48746"/>
                </a:lnTo>
                <a:lnTo>
                  <a:pt x="183297" y="48746"/>
                </a:lnTo>
                <a:lnTo>
                  <a:pt x="183252" y="50495"/>
                </a:lnTo>
                <a:lnTo>
                  <a:pt x="182930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726770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726770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700784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7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6" y="1601"/>
                </a:lnTo>
                <a:lnTo>
                  <a:pt x="64840" y="0"/>
                </a:lnTo>
                <a:lnTo>
                  <a:pt x="77872" y="0"/>
                </a:lnTo>
                <a:lnTo>
                  <a:pt x="116887" y="3202"/>
                </a:lnTo>
                <a:lnTo>
                  <a:pt x="142717" y="8006"/>
                </a:lnTo>
                <a:lnTo>
                  <a:pt x="142717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683075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9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692549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39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39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804623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5" h="240664">
                <a:moveTo>
                  <a:pt x="20457" y="240320"/>
                </a:moveTo>
                <a:lnTo>
                  <a:pt x="0" y="2965"/>
                </a:lnTo>
                <a:lnTo>
                  <a:pt x="48437" y="0"/>
                </a:lnTo>
                <a:lnTo>
                  <a:pt x="51229" y="239930"/>
                </a:lnTo>
                <a:lnTo>
                  <a:pt x="20457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700784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0" y="31672"/>
                </a:moveTo>
                <a:lnTo>
                  <a:pt x="41718" y="31672"/>
                </a:lnTo>
                <a:lnTo>
                  <a:pt x="44407" y="2494"/>
                </a:lnTo>
                <a:lnTo>
                  <a:pt x="0" y="208"/>
                </a:lnTo>
                <a:lnTo>
                  <a:pt x="0" y="0"/>
                </a:lnTo>
                <a:lnTo>
                  <a:pt x="139706" y="0"/>
                </a:lnTo>
                <a:lnTo>
                  <a:pt x="103839" y="2196"/>
                </a:lnTo>
                <a:lnTo>
                  <a:pt x="106380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700785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18" y="31464"/>
                </a:moveTo>
                <a:lnTo>
                  <a:pt x="0" y="31464"/>
                </a:lnTo>
                <a:lnTo>
                  <a:pt x="0" y="0"/>
                </a:lnTo>
                <a:lnTo>
                  <a:pt x="44407" y="2285"/>
                </a:lnTo>
                <a:lnTo>
                  <a:pt x="41718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804625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10" h="31750">
                <a:moveTo>
                  <a:pt x="41392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6" y="0"/>
                </a:lnTo>
                <a:lnTo>
                  <a:pt x="41392" y="0"/>
                </a:lnTo>
                <a:lnTo>
                  <a:pt x="41392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682992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5" h="278129">
                <a:moveTo>
                  <a:pt x="178300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6" y="2604"/>
                </a:lnTo>
                <a:lnTo>
                  <a:pt x="82846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300" y="10885"/>
                </a:lnTo>
                <a:lnTo>
                  <a:pt x="178300" y="22892"/>
                </a:lnTo>
                <a:lnTo>
                  <a:pt x="82750" y="22892"/>
                </a:lnTo>
                <a:lnTo>
                  <a:pt x="69957" y="23361"/>
                </a:lnTo>
                <a:lnTo>
                  <a:pt x="57184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300" y="254626"/>
                </a:lnTo>
                <a:lnTo>
                  <a:pt x="178300" y="277515"/>
                </a:lnTo>
                <a:close/>
              </a:path>
              <a:path w="178435" h="278129">
                <a:moveTo>
                  <a:pt x="178300" y="254626"/>
                </a:moveTo>
                <a:lnTo>
                  <a:pt x="159183" y="254626"/>
                </a:lnTo>
                <a:lnTo>
                  <a:pt x="159183" y="29928"/>
                </a:lnTo>
                <a:lnTo>
                  <a:pt x="146549" y="27582"/>
                </a:lnTo>
                <a:lnTo>
                  <a:pt x="133855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300" y="22892"/>
                </a:lnTo>
                <a:lnTo>
                  <a:pt x="178300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692549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692548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47385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247385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247385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247385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247385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247283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1271" y="42955"/>
                </a:moveTo>
                <a:lnTo>
                  <a:pt x="99" y="42955"/>
                </a:lnTo>
                <a:lnTo>
                  <a:pt x="125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3" y="19541"/>
                </a:lnTo>
                <a:lnTo>
                  <a:pt x="2450" y="12992"/>
                </a:lnTo>
                <a:lnTo>
                  <a:pt x="3775" y="6471"/>
                </a:lnTo>
                <a:lnTo>
                  <a:pt x="5332" y="0"/>
                </a:lnTo>
                <a:lnTo>
                  <a:pt x="54512" y="16950"/>
                </a:lnTo>
                <a:lnTo>
                  <a:pt x="53367" y="21711"/>
                </a:lnTo>
                <a:lnTo>
                  <a:pt x="52374" y="26564"/>
                </a:lnTo>
                <a:lnTo>
                  <a:pt x="51561" y="31487"/>
                </a:lnTo>
                <a:lnTo>
                  <a:pt x="51274" y="33333"/>
                </a:lnTo>
                <a:lnTo>
                  <a:pt x="51271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261990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7" y="26325"/>
                </a:lnTo>
                <a:lnTo>
                  <a:pt x="7840" y="17305"/>
                </a:lnTo>
                <a:lnTo>
                  <a:pt x="12333" y="8520"/>
                </a:lnTo>
                <a:lnTo>
                  <a:pt x="17198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40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297120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34" y="69419"/>
                </a:moveTo>
                <a:lnTo>
                  <a:pt x="0" y="25904"/>
                </a:lnTo>
                <a:lnTo>
                  <a:pt x="6280" y="18806"/>
                </a:lnTo>
                <a:lnTo>
                  <a:pt x="12855" y="12116"/>
                </a:lnTo>
                <a:lnTo>
                  <a:pt x="19700" y="5844"/>
                </a:lnTo>
                <a:lnTo>
                  <a:pt x="26793" y="0"/>
                </a:lnTo>
                <a:lnTo>
                  <a:pt x="54744" y="51333"/>
                </a:lnTo>
                <a:lnTo>
                  <a:pt x="49770" y="55432"/>
                </a:lnTo>
                <a:lnTo>
                  <a:pt x="44986" y="59817"/>
                </a:lnTo>
                <a:lnTo>
                  <a:pt x="40403" y="64482"/>
                </a:lnTo>
                <a:lnTo>
                  <a:pt x="36034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347978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12" y="69013"/>
                </a:moveTo>
                <a:lnTo>
                  <a:pt x="0" y="13085"/>
                </a:lnTo>
                <a:lnTo>
                  <a:pt x="7875" y="9131"/>
                </a:lnTo>
                <a:lnTo>
                  <a:pt x="15884" y="5631"/>
                </a:lnTo>
                <a:lnTo>
                  <a:pt x="24007" y="2588"/>
                </a:lnTo>
                <a:lnTo>
                  <a:pt x="32226" y="0"/>
                </a:lnTo>
                <a:lnTo>
                  <a:pt x="44081" y="59615"/>
                </a:lnTo>
                <a:lnTo>
                  <a:pt x="36108" y="61905"/>
                </a:lnTo>
                <a:lnTo>
                  <a:pt x="28331" y="65040"/>
                </a:lnTo>
                <a:lnTo>
                  <a:pt x="20912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406955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89" h="62229">
                <a:moveTo>
                  <a:pt x="4559" y="61951"/>
                </a:moveTo>
                <a:lnTo>
                  <a:pt x="0" y="915"/>
                </a:lnTo>
                <a:lnTo>
                  <a:pt x="8446" y="228"/>
                </a:lnTo>
                <a:lnTo>
                  <a:pt x="16905" y="0"/>
                </a:lnTo>
                <a:lnTo>
                  <a:pt x="25362" y="228"/>
                </a:lnTo>
                <a:lnTo>
                  <a:pt x="33802" y="915"/>
                </a:lnTo>
                <a:lnTo>
                  <a:pt x="29313" y="61059"/>
                </a:lnTo>
                <a:lnTo>
                  <a:pt x="12758" y="61059"/>
                </a:lnTo>
                <a:lnTo>
                  <a:pt x="4559" y="61951"/>
                </a:lnTo>
                <a:close/>
              </a:path>
              <a:path w="34289" h="62229">
                <a:moveTo>
                  <a:pt x="29247" y="61951"/>
                </a:moveTo>
                <a:lnTo>
                  <a:pt x="21044" y="61059"/>
                </a:lnTo>
                <a:lnTo>
                  <a:pt x="29313" y="61059"/>
                </a:lnTo>
                <a:lnTo>
                  <a:pt x="29247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455664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6" y="69013"/>
                </a:moveTo>
                <a:lnTo>
                  <a:pt x="15743" y="65040"/>
                </a:lnTo>
                <a:lnTo>
                  <a:pt x="7970" y="61909"/>
                </a:lnTo>
                <a:lnTo>
                  <a:pt x="0" y="59615"/>
                </a:lnTo>
                <a:lnTo>
                  <a:pt x="11852" y="0"/>
                </a:lnTo>
                <a:lnTo>
                  <a:pt x="20066" y="2589"/>
                </a:lnTo>
                <a:lnTo>
                  <a:pt x="28187" y="5633"/>
                </a:lnTo>
                <a:lnTo>
                  <a:pt x="36198" y="9131"/>
                </a:lnTo>
                <a:lnTo>
                  <a:pt x="44078" y="13085"/>
                </a:lnTo>
                <a:lnTo>
                  <a:pt x="23166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495856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07" y="69415"/>
                </a:moveTo>
                <a:lnTo>
                  <a:pt x="14339" y="64478"/>
                </a:lnTo>
                <a:lnTo>
                  <a:pt x="9757" y="59815"/>
                </a:lnTo>
                <a:lnTo>
                  <a:pt x="4973" y="55430"/>
                </a:lnTo>
                <a:lnTo>
                  <a:pt x="0" y="51329"/>
                </a:lnTo>
                <a:lnTo>
                  <a:pt x="27954" y="0"/>
                </a:lnTo>
                <a:lnTo>
                  <a:pt x="35042" y="5842"/>
                </a:lnTo>
                <a:lnTo>
                  <a:pt x="41886" y="12114"/>
                </a:lnTo>
                <a:lnTo>
                  <a:pt x="48460" y="18804"/>
                </a:lnTo>
                <a:lnTo>
                  <a:pt x="54737" y="25900"/>
                </a:lnTo>
                <a:lnTo>
                  <a:pt x="18707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27036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6" y="60913"/>
                </a:moveTo>
                <a:lnTo>
                  <a:pt x="9456" y="54353"/>
                </a:lnTo>
                <a:lnTo>
                  <a:pt x="6551" y="47985"/>
                </a:lnTo>
                <a:lnTo>
                  <a:pt x="3397" y="41819"/>
                </a:lnTo>
                <a:lnTo>
                  <a:pt x="0" y="35866"/>
                </a:lnTo>
                <a:lnTo>
                  <a:pt x="41495" y="0"/>
                </a:lnTo>
                <a:lnTo>
                  <a:pt x="46361" y="8520"/>
                </a:lnTo>
                <a:lnTo>
                  <a:pt x="50853" y="17305"/>
                </a:lnTo>
                <a:lnTo>
                  <a:pt x="54965" y="26325"/>
                </a:lnTo>
                <a:lnTo>
                  <a:pt x="58693" y="35549"/>
                </a:lnTo>
                <a:lnTo>
                  <a:pt x="12106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545925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4412" y="42955"/>
                </a:moveTo>
                <a:lnTo>
                  <a:pt x="3237" y="42955"/>
                </a:lnTo>
                <a:lnTo>
                  <a:pt x="3237" y="33333"/>
                </a:lnTo>
                <a:lnTo>
                  <a:pt x="2943" y="31487"/>
                </a:lnTo>
                <a:lnTo>
                  <a:pt x="2134" y="26564"/>
                </a:lnTo>
                <a:lnTo>
                  <a:pt x="1147" y="21711"/>
                </a:lnTo>
                <a:lnTo>
                  <a:pt x="0" y="16950"/>
                </a:lnTo>
                <a:lnTo>
                  <a:pt x="49179" y="0"/>
                </a:lnTo>
                <a:lnTo>
                  <a:pt x="50733" y="6471"/>
                </a:lnTo>
                <a:lnTo>
                  <a:pt x="52055" y="12992"/>
                </a:lnTo>
                <a:lnTo>
                  <a:pt x="53135" y="19541"/>
                </a:lnTo>
                <a:lnTo>
                  <a:pt x="54189" y="26274"/>
                </a:lnTo>
                <a:lnTo>
                  <a:pt x="54512" y="27722"/>
                </a:lnTo>
                <a:lnTo>
                  <a:pt x="54389" y="29190"/>
                </a:lnTo>
                <a:lnTo>
                  <a:pt x="54412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549160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549160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549160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549160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549160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335162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5" y="2747"/>
                </a:lnTo>
                <a:lnTo>
                  <a:pt x="78913" y="0"/>
                </a:lnTo>
                <a:lnTo>
                  <a:pt x="92128" y="0"/>
                </a:lnTo>
                <a:lnTo>
                  <a:pt x="131717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313930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904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325286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0" y="289256"/>
                </a:moveTo>
                <a:lnTo>
                  <a:pt x="0" y="285576"/>
                </a:lnTo>
                <a:lnTo>
                  <a:pt x="5013" y="0"/>
                </a:lnTo>
                <a:lnTo>
                  <a:pt x="63088" y="2984"/>
                </a:lnTo>
                <a:lnTo>
                  <a:pt x="36720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459610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20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5" y="287561"/>
                </a:lnTo>
                <a:lnTo>
                  <a:pt x="24520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380725" y="5407812"/>
            <a:ext cx="82550" cy="37465"/>
          </a:xfrm>
          <a:custGeom>
            <a:avLst/>
            <a:gdLst/>
            <a:ahLst/>
            <a:cxnLst/>
            <a:rect l="l" t="t" r="r" b="b"/>
            <a:pathLst>
              <a:path w="82550" h="37464">
                <a:moveTo>
                  <a:pt x="81927" y="37275"/>
                </a:moveTo>
                <a:lnTo>
                  <a:pt x="4426" y="37275"/>
                </a:lnTo>
                <a:lnTo>
                  <a:pt x="7647" y="2297"/>
                </a:lnTo>
                <a:lnTo>
                  <a:pt x="0" y="1903"/>
                </a:lnTo>
                <a:lnTo>
                  <a:pt x="9972" y="1070"/>
                </a:lnTo>
                <a:lnTo>
                  <a:pt x="19984" y="474"/>
                </a:lnTo>
                <a:lnTo>
                  <a:pt x="29961" y="118"/>
                </a:lnTo>
                <a:lnTo>
                  <a:pt x="39951" y="0"/>
                </a:lnTo>
                <a:lnTo>
                  <a:pt x="49935" y="118"/>
                </a:lnTo>
                <a:lnTo>
                  <a:pt x="59924" y="475"/>
                </a:lnTo>
                <a:lnTo>
                  <a:pt x="69875" y="1066"/>
                </a:lnTo>
                <a:lnTo>
                  <a:pt x="79828" y="1895"/>
                </a:lnTo>
                <a:lnTo>
                  <a:pt x="78884" y="1953"/>
                </a:lnTo>
                <a:lnTo>
                  <a:pt x="81927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335162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49988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3" y="4697"/>
                </a:lnTo>
                <a:lnTo>
                  <a:pt x="22709" y="2817"/>
                </a:lnTo>
                <a:lnTo>
                  <a:pt x="34122" y="1251"/>
                </a:lnTo>
                <a:lnTo>
                  <a:pt x="45564" y="0"/>
                </a:lnTo>
                <a:lnTo>
                  <a:pt x="53212" y="393"/>
                </a:lnTo>
                <a:lnTo>
                  <a:pt x="49988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459610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89" h="35560">
                <a:moveTo>
                  <a:pt x="46899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4" y="1261"/>
                </a:lnTo>
                <a:lnTo>
                  <a:pt x="23995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315731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5" h="328295">
                <a:moveTo>
                  <a:pt x="209894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4" y="3892"/>
                </a:lnTo>
                <a:lnTo>
                  <a:pt x="85385" y="389"/>
                </a:lnTo>
                <a:lnTo>
                  <a:pt x="98426" y="0"/>
                </a:lnTo>
                <a:lnTo>
                  <a:pt x="111471" y="0"/>
                </a:lnTo>
                <a:lnTo>
                  <a:pt x="150542" y="2335"/>
                </a:lnTo>
                <a:lnTo>
                  <a:pt x="189317" y="8173"/>
                </a:lnTo>
                <a:lnTo>
                  <a:pt x="209894" y="12673"/>
                </a:lnTo>
                <a:lnTo>
                  <a:pt x="209894" y="22884"/>
                </a:lnTo>
                <a:lnTo>
                  <a:pt x="98306" y="22884"/>
                </a:lnTo>
                <a:lnTo>
                  <a:pt x="85034" y="23304"/>
                </a:lnTo>
                <a:lnTo>
                  <a:pt x="45354" y="27079"/>
                </a:lnTo>
                <a:lnTo>
                  <a:pt x="19116" y="31693"/>
                </a:lnTo>
                <a:lnTo>
                  <a:pt x="19116" y="305181"/>
                </a:lnTo>
                <a:lnTo>
                  <a:pt x="209894" y="305181"/>
                </a:lnTo>
                <a:lnTo>
                  <a:pt x="209894" y="328073"/>
                </a:lnTo>
                <a:close/>
              </a:path>
              <a:path w="210185" h="328295">
                <a:moveTo>
                  <a:pt x="209894" y="305181"/>
                </a:moveTo>
                <a:lnTo>
                  <a:pt x="190777" y="305181"/>
                </a:lnTo>
                <a:lnTo>
                  <a:pt x="190777" y="31693"/>
                </a:lnTo>
                <a:lnTo>
                  <a:pt x="177685" y="29176"/>
                </a:lnTo>
                <a:lnTo>
                  <a:pt x="138111" y="24143"/>
                </a:lnTo>
                <a:lnTo>
                  <a:pt x="111583" y="22884"/>
                </a:lnTo>
                <a:lnTo>
                  <a:pt x="209894" y="22884"/>
                </a:lnTo>
                <a:lnTo>
                  <a:pt x="209894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325288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325289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455032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511466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742453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798887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140063" y="5038662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52"/>
                </a:moveTo>
                <a:lnTo>
                  <a:pt x="973115" y="35352"/>
                </a:lnTo>
                <a:lnTo>
                  <a:pt x="973115" y="0"/>
                </a:lnTo>
                <a:lnTo>
                  <a:pt x="0" y="0"/>
                </a:lnTo>
                <a:lnTo>
                  <a:pt x="0" y="3535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140063" y="5176863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44"/>
                </a:moveTo>
                <a:lnTo>
                  <a:pt x="973115" y="35344"/>
                </a:lnTo>
                <a:lnTo>
                  <a:pt x="973115" y="0"/>
                </a:lnTo>
                <a:lnTo>
                  <a:pt x="0" y="0"/>
                </a:lnTo>
                <a:lnTo>
                  <a:pt x="0" y="3534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573974" y="5073937"/>
            <a:ext cx="109220" cy="105410"/>
          </a:xfrm>
          <a:custGeom>
            <a:avLst/>
            <a:gdLst/>
            <a:ahLst/>
            <a:cxnLst/>
            <a:rect l="l" t="t" r="r" b="b"/>
            <a:pathLst>
              <a:path w="109220" h="105410">
                <a:moveTo>
                  <a:pt x="109217" y="104906"/>
                </a:moveTo>
                <a:lnTo>
                  <a:pt x="0" y="104906"/>
                </a:lnTo>
                <a:lnTo>
                  <a:pt x="0" y="0"/>
                </a:lnTo>
                <a:lnTo>
                  <a:pt x="109217" y="0"/>
                </a:lnTo>
                <a:lnTo>
                  <a:pt x="109217" y="104906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714961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4" y="2747"/>
                </a:lnTo>
                <a:lnTo>
                  <a:pt x="78911" y="0"/>
                </a:lnTo>
                <a:lnTo>
                  <a:pt x="92126" y="0"/>
                </a:lnTo>
                <a:lnTo>
                  <a:pt x="131714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693731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98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705086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4" y="289256"/>
                </a:moveTo>
                <a:lnTo>
                  <a:pt x="0" y="285576"/>
                </a:lnTo>
                <a:lnTo>
                  <a:pt x="5007" y="0"/>
                </a:lnTo>
                <a:lnTo>
                  <a:pt x="63091" y="2984"/>
                </a:lnTo>
                <a:lnTo>
                  <a:pt x="36724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839407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17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8" y="287561"/>
                </a:lnTo>
                <a:lnTo>
                  <a:pt x="24517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760528" y="5407812"/>
            <a:ext cx="81915" cy="37465"/>
          </a:xfrm>
          <a:custGeom>
            <a:avLst/>
            <a:gdLst/>
            <a:ahLst/>
            <a:cxnLst/>
            <a:rect l="l" t="t" r="r" b="b"/>
            <a:pathLst>
              <a:path w="81914" h="37464">
                <a:moveTo>
                  <a:pt x="81924" y="37275"/>
                </a:moveTo>
                <a:lnTo>
                  <a:pt x="4426" y="37275"/>
                </a:lnTo>
                <a:lnTo>
                  <a:pt x="7647" y="2297"/>
                </a:lnTo>
                <a:lnTo>
                  <a:pt x="0" y="1903"/>
                </a:lnTo>
                <a:lnTo>
                  <a:pt x="9972" y="1070"/>
                </a:lnTo>
                <a:lnTo>
                  <a:pt x="19984" y="474"/>
                </a:lnTo>
                <a:lnTo>
                  <a:pt x="29960" y="118"/>
                </a:lnTo>
                <a:lnTo>
                  <a:pt x="39948" y="0"/>
                </a:lnTo>
                <a:lnTo>
                  <a:pt x="49932" y="118"/>
                </a:lnTo>
                <a:lnTo>
                  <a:pt x="59920" y="475"/>
                </a:lnTo>
                <a:lnTo>
                  <a:pt x="69870" y="1066"/>
                </a:lnTo>
                <a:lnTo>
                  <a:pt x="79825" y="1895"/>
                </a:lnTo>
                <a:lnTo>
                  <a:pt x="78880" y="1953"/>
                </a:lnTo>
                <a:lnTo>
                  <a:pt x="81924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714962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49991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2" y="4697"/>
                </a:lnTo>
                <a:lnTo>
                  <a:pt x="22708" y="2817"/>
                </a:lnTo>
                <a:lnTo>
                  <a:pt x="34122" y="1251"/>
                </a:lnTo>
                <a:lnTo>
                  <a:pt x="45564" y="0"/>
                </a:lnTo>
                <a:lnTo>
                  <a:pt x="53215" y="393"/>
                </a:lnTo>
                <a:lnTo>
                  <a:pt x="49991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839409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89" h="35560">
                <a:moveTo>
                  <a:pt x="46899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6" y="1261"/>
                </a:lnTo>
                <a:lnTo>
                  <a:pt x="23997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695527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5" h="328295">
                <a:moveTo>
                  <a:pt x="209897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7" y="3892"/>
                </a:lnTo>
                <a:lnTo>
                  <a:pt x="85388" y="389"/>
                </a:lnTo>
                <a:lnTo>
                  <a:pt x="98428" y="0"/>
                </a:lnTo>
                <a:lnTo>
                  <a:pt x="111473" y="0"/>
                </a:lnTo>
                <a:lnTo>
                  <a:pt x="150543" y="2335"/>
                </a:lnTo>
                <a:lnTo>
                  <a:pt x="189315" y="8173"/>
                </a:lnTo>
                <a:lnTo>
                  <a:pt x="209897" y="12673"/>
                </a:lnTo>
                <a:lnTo>
                  <a:pt x="209897" y="22884"/>
                </a:lnTo>
                <a:lnTo>
                  <a:pt x="98310" y="22884"/>
                </a:lnTo>
                <a:lnTo>
                  <a:pt x="85038" y="23304"/>
                </a:lnTo>
                <a:lnTo>
                  <a:pt x="45358" y="27079"/>
                </a:lnTo>
                <a:lnTo>
                  <a:pt x="19119" y="31693"/>
                </a:lnTo>
                <a:lnTo>
                  <a:pt x="19119" y="305181"/>
                </a:lnTo>
                <a:lnTo>
                  <a:pt x="209897" y="305181"/>
                </a:lnTo>
                <a:lnTo>
                  <a:pt x="209897" y="328073"/>
                </a:lnTo>
                <a:close/>
              </a:path>
              <a:path w="210185" h="328295">
                <a:moveTo>
                  <a:pt x="209897" y="305181"/>
                </a:moveTo>
                <a:lnTo>
                  <a:pt x="190781" y="305181"/>
                </a:lnTo>
                <a:lnTo>
                  <a:pt x="190781" y="31693"/>
                </a:lnTo>
                <a:lnTo>
                  <a:pt x="177689" y="29176"/>
                </a:lnTo>
                <a:lnTo>
                  <a:pt x="138116" y="24143"/>
                </a:lnTo>
                <a:lnTo>
                  <a:pt x="111587" y="22884"/>
                </a:lnTo>
                <a:lnTo>
                  <a:pt x="209897" y="22884"/>
                </a:lnTo>
                <a:lnTo>
                  <a:pt x="209897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705087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705087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627180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627180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627180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627180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627180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627079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1274" y="42955"/>
                </a:moveTo>
                <a:lnTo>
                  <a:pt x="99" y="42955"/>
                </a:lnTo>
                <a:lnTo>
                  <a:pt x="125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3" y="19541"/>
                </a:lnTo>
                <a:lnTo>
                  <a:pt x="2456" y="12992"/>
                </a:lnTo>
                <a:lnTo>
                  <a:pt x="3782" y="6471"/>
                </a:lnTo>
                <a:lnTo>
                  <a:pt x="5336" y="0"/>
                </a:lnTo>
                <a:lnTo>
                  <a:pt x="54512" y="16950"/>
                </a:lnTo>
                <a:lnTo>
                  <a:pt x="53367" y="21711"/>
                </a:lnTo>
                <a:lnTo>
                  <a:pt x="52377" y="26564"/>
                </a:lnTo>
                <a:lnTo>
                  <a:pt x="51571" y="31487"/>
                </a:lnTo>
                <a:lnTo>
                  <a:pt x="51281" y="33333"/>
                </a:lnTo>
                <a:lnTo>
                  <a:pt x="51274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641786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8" y="26325"/>
                </a:lnTo>
                <a:lnTo>
                  <a:pt x="7841" y="17305"/>
                </a:lnTo>
                <a:lnTo>
                  <a:pt x="12333" y="8520"/>
                </a:lnTo>
                <a:lnTo>
                  <a:pt x="17201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40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676917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40" y="69419"/>
                </a:moveTo>
                <a:lnTo>
                  <a:pt x="0" y="25904"/>
                </a:lnTo>
                <a:lnTo>
                  <a:pt x="6282" y="18806"/>
                </a:lnTo>
                <a:lnTo>
                  <a:pt x="12857" y="12116"/>
                </a:lnTo>
                <a:lnTo>
                  <a:pt x="19702" y="5844"/>
                </a:lnTo>
                <a:lnTo>
                  <a:pt x="26793" y="0"/>
                </a:lnTo>
                <a:lnTo>
                  <a:pt x="54741" y="51333"/>
                </a:lnTo>
                <a:lnTo>
                  <a:pt x="49772" y="55432"/>
                </a:lnTo>
                <a:lnTo>
                  <a:pt x="44989" y="59817"/>
                </a:lnTo>
                <a:lnTo>
                  <a:pt x="40407" y="64482"/>
                </a:lnTo>
                <a:lnTo>
                  <a:pt x="36040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727782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09" y="69013"/>
                </a:moveTo>
                <a:lnTo>
                  <a:pt x="0" y="13085"/>
                </a:lnTo>
                <a:lnTo>
                  <a:pt x="7873" y="9131"/>
                </a:lnTo>
                <a:lnTo>
                  <a:pt x="15880" y="5631"/>
                </a:lnTo>
                <a:lnTo>
                  <a:pt x="24004" y="2588"/>
                </a:lnTo>
                <a:lnTo>
                  <a:pt x="32226" y="0"/>
                </a:lnTo>
                <a:lnTo>
                  <a:pt x="44072" y="59615"/>
                </a:lnTo>
                <a:lnTo>
                  <a:pt x="36101" y="61905"/>
                </a:lnTo>
                <a:lnTo>
                  <a:pt x="28324" y="65040"/>
                </a:lnTo>
                <a:lnTo>
                  <a:pt x="20909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786760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89" h="62229">
                <a:moveTo>
                  <a:pt x="4552" y="61951"/>
                </a:moveTo>
                <a:lnTo>
                  <a:pt x="0" y="915"/>
                </a:lnTo>
                <a:lnTo>
                  <a:pt x="8440" y="228"/>
                </a:lnTo>
                <a:lnTo>
                  <a:pt x="16898" y="0"/>
                </a:lnTo>
                <a:lnTo>
                  <a:pt x="25355" y="228"/>
                </a:lnTo>
                <a:lnTo>
                  <a:pt x="33796" y="915"/>
                </a:lnTo>
                <a:lnTo>
                  <a:pt x="29307" y="61059"/>
                </a:lnTo>
                <a:lnTo>
                  <a:pt x="12758" y="61059"/>
                </a:lnTo>
                <a:lnTo>
                  <a:pt x="4552" y="61951"/>
                </a:lnTo>
                <a:close/>
              </a:path>
              <a:path w="34289" h="62229">
                <a:moveTo>
                  <a:pt x="29240" y="61951"/>
                </a:moveTo>
                <a:lnTo>
                  <a:pt x="21038" y="61059"/>
                </a:lnTo>
                <a:lnTo>
                  <a:pt x="29307" y="61059"/>
                </a:lnTo>
                <a:lnTo>
                  <a:pt x="29240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835458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6" y="69013"/>
                </a:moveTo>
                <a:lnTo>
                  <a:pt x="15747" y="65040"/>
                </a:lnTo>
                <a:lnTo>
                  <a:pt x="7970" y="61909"/>
                </a:lnTo>
                <a:lnTo>
                  <a:pt x="0" y="59615"/>
                </a:lnTo>
                <a:lnTo>
                  <a:pt x="11855" y="0"/>
                </a:lnTo>
                <a:lnTo>
                  <a:pt x="20074" y="2589"/>
                </a:lnTo>
                <a:lnTo>
                  <a:pt x="28197" y="5633"/>
                </a:lnTo>
                <a:lnTo>
                  <a:pt x="36205" y="9131"/>
                </a:lnTo>
                <a:lnTo>
                  <a:pt x="44081" y="13085"/>
                </a:lnTo>
                <a:lnTo>
                  <a:pt x="23166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875652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10" y="69415"/>
                </a:moveTo>
                <a:lnTo>
                  <a:pt x="14341" y="64478"/>
                </a:lnTo>
                <a:lnTo>
                  <a:pt x="9758" y="59815"/>
                </a:lnTo>
                <a:lnTo>
                  <a:pt x="4974" y="55430"/>
                </a:lnTo>
                <a:lnTo>
                  <a:pt x="0" y="51329"/>
                </a:lnTo>
                <a:lnTo>
                  <a:pt x="27957" y="0"/>
                </a:lnTo>
                <a:lnTo>
                  <a:pt x="35043" y="5842"/>
                </a:lnTo>
                <a:lnTo>
                  <a:pt x="41886" y="12114"/>
                </a:lnTo>
                <a:lnTo>
                  <a:pt x="48463" y="18804"/>
                </a:lnTo>
                <a:lnTo>
                  <a:pt x="54747" y="25900"/>
                </a:lnTo>
                <a:lnTo>
                  <a:pt x="18710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906838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6" y="60913"/>
                </a:moveTo>
                <a:lnTo>
                  <a:pt x="9453" y="54353"/>
                </a:lnTo>
                <a:lnTo>
                  <a:pt x="6548" y="47985"/>
                </a:lnTo>
                <a:lnTo>
                  <a:pt x="3395" y="41819"/>
                </a:lnTo>
                <a:lnTo>
                  <a:pt x="0" y="35866"/>
                </a:lnTo>
                <a:lnTo>
                  <a:pt x="41495" y="0"/>
                </a:lnTo>
                <a:lnTo>
                  <a:pt x="46359" y="8520"/>
                </a:lnTo>
                <a:lnTo>
                  <a:pt x="50851" y="17305"/>
                </a:lnTo>
                <a:lnTo>
                  <a:pt x="54964" y="26325"/>
                </a:lnTo>
                <a:lnTo>
                  <a:pt x="58697" y="35549"/>
                </a:lnTo>
                <a:lnTo>
                  <a:pt x="12106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925722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4408" y="42955"/>
                </a:moveTo>
                <a:lnTo>
                  <a:pt x="3243" y="42955"/>
                </a:lnTo>
                <a:lnTo>
                  <a:pt x="3237" y="33333"/>
                </a:lnTo>
                <a:lnTo>
                  <a:pt x="2946" y="31487"/>
                </a:lnTo>
                <a:lnTo>
                  <a:pt x="2137" y="26564"/>
                </a:lnTo>
                <a:lnTo>
                  <a:pt x="1144" y="21711"/>
                </a:lnTo>
                <a:lnTo>
                  <a:pt x="0" y="16950"/>
                </a:lnTo>
                <a:lnTo>
                  <a:pt x="49182" y="0"/>
                </a:lnTo>
                <a:lnTo>
                  <a:pt x="50736" y="6471"/>
                </a:lnTo>
                <a:lnTo>
                  <a:pt x="52061" y="12992"/>
                </a:lnTo>
                <a:lnTo>
                  <a:pt x="53141" y="19541"/>
                </a:lnTo>
                <a:lnTo>
                  <a:pt x="54196" y="26274"/>
                </a:lnTo>
                <a:lnTo>
                  <a:pt x="54512" y="27722"/>
                </a:lnTo>
                <a:lnTo>
                  <a:pt x="54392" y="29190"/>
                </a:lnTo>
                <a:lnTo>
                  <a:pt x="54408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928965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928965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928965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928965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928965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146431" y="5758627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4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2599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146431" y="5991835"/>
            <a:ext cx="958215" cy="26034"/>
          </a:xfrm>
          <a:custGeom>
            <a:avLst/>
            <a:gdLst/>
            <a:ahLst/>
            <a:cxnLst/>
            <a:rect l="l" t="t" r="r" b="b"/>
            <a:pathLst>
              <a:path w="958214" h="26035">
                <a:moveTo>
                  <a:pt x="0" y="25996"/>
                </a:moveTo>
                <a:lnTo>
                  <a:pt x="957652" y="25996"/>
                </a:lnTo>
                <a:lnTo>
                  <a:pt x="957652" y="0"/>
                </a:lnTo>
                <a:lnTo>
                  <a:pt x="0" y="0"/>
                </a:lnTo>
                <a:lnTo>
                  <a:pt x="0" y="25996"/>
                </a:lnTo>
                <a:close/>
              </a:path>
            </a:pathLst>
          </a:custGeom>
          <a:solidFill>
            <a:srgbClr val="D1C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247382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247382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927344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927344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549160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549160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625323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625323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146431" y="6017832"/>
            <a:ext cx="958215" cy="432434"/>
          </a:xfrm>
          <a:custGeom>
            <a:avLst/>
            <a:gdLst/>
            <a:ahLst/>
            <a:cxnLst/>
            <a:rect l="l" t="t" r="r" b="b"/>
            <a:pathLst>
              <a:path w="958214" h="432435">
                <a:moveTo>
                  <a:pt x="957652" y="431851"/>
                </a:moveTo>
                <a:lnTo>
                  <a:pt x="0" y="431851"/>
                </a:lnTo>
                <a:lnTo>
                  <a:pt x="0" y="0"/>
                </a:lnTo>
                <a:lnTo>
                  <a:pt x="957652" y="0"/>
                </a:lnTo>
                <a:lnTo>
                  <a:pt x="957652" y="431851"/>
                </a:lnTo>
                <a:close/>
              </a:path>
            </a:pathLst>
          </a:custGeom>
          <a:solidFill>
            <a:srgbClr val="976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01780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5" h="64135">
                <a:moveTo>
                  <a:pt x="17946" y="63778"/>
                </a:moveTo>
                <a:lnTo>
                  <a:pt x="0" y="63778"/>
                </a:lnTo>
                <a:lnTo>
                  <a:pt x="6305" y="50216"/>
                </a:lnTo>
                <a:lnTo>
                  <a:pt x="33238" y="17755"/>
                </a:lnTo>
                <a:lnTo>
                  <a:pt x="69285" y="1194"/>
                </a:lnTo>
                <a:lnTo>
                  <a:pt x="82679" y="0"/>
                </a:lnTo>
                <a:lnTo>
                  <a:pt x="96072" y="1194"/>
                </a:lnTo>
                <a:lnTo>
                  <a:pt x="108869" y="4665"/>
                </a:lnTo>
                <a:lnTo>
                  <a:pt x="120930" y="10242"/>
                </a:lnTo>
                <a:lnTo>
                  <a:pt x="132117" y="17755"/>
                </a:lnTo>
                <a:lnTo>
                  <a:pt x="134943" y="20332"/>
                </a:lnTo>
                <a:lnTo>
                  <a:pt x="82679" y="20332"/>
                </a:lnTo>
                <a:lnTo>
                  <a:pt x="69339" y="21740"/>
                </a:lnTo>
                <a:lnTo>
                  <a:pt x="56752" y="25804"/>
                </a:lnTo>
                <a:lnTo>
                  <a:pt x="45119" y="32281"/>
                </a:lnTo>
                <a:lnTo>
                  <a:pt x="34640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5" h="64135">
                <a:moveTo>
                  <a:pt x="165354" y="63778"/>
                </a:moveTo>
                <a:lnTo>
                  <a:pt x="147421" y="63778"/>
                </a:lnTo>
                <a:lnTo>
                  <a:pt x="139848" y="51510"/>
                </a:lnTo>
                <a:lnTo>
                  <a:pt x="130721" y="40931"/>
                </a:lnTo>
                <a:lnTo>
                  <a:pt x="120239" y="32281"/>
                </a:lnTo>
                <a:lnTo>
                  <a:pt x="108605" y="25804"/>
                </a:lnTo>
                <a:lnTo>
                  <a:pt x="96018" y="21740"/>
                </a:lnTo>
                <a:lnTo>
                  <a:pt x="82679" y="20332"/>
                </a:lnTo>
                <a:lnTo>
                  <a:pt x="134943" y="20332"/>
                </a:lnTo>
                <a:lnTo>
                  <a:pt x="142292" y="27035"/>
                </a:lnTo>
                <a:lnTo>
                  <a:pt x="151315" y="37912"/>
                </a:lnTo>
                <a:lnTo>
                  <a:pt x="159049" y="50216"/>
                </a:lnTo>
                <a:lnTo>
                  <a:pt x="165354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392810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4" h="50800">
                <a:moveTo>
                  <a:pt x="12" y="49225"/>
                </a:moveTo>
                <a:lnTo>
                  <a:pt x="5143" y="11302"/>
                </a:lnTo>
                <a:lnTo>
                  <a:pt x="8969" y="0"/>
                </a:lnTo>
                <a:lnTo>
                  <a:pt x="26915" y="0"/>
                </a:lnTo>
                <a:lnTo>
                  <a:pt x="22197" y="10645"/>
                </a:lnTo>
                <a:lnTo>
                  <a:pt x="18653" y="22063"/>
                </a:lnTo>
                <a:lnTo>
                  <a:pt x="16382" y="34139"/>
                </a:lnTo>
                <a:lnTo>
                  <a:pt x="15483" y="46700"/>
                </a:lnTo>
                <a:lnTo>
                  <a:pt x="9592" y="46700"/>
                </a:lnTo>
                <a:lnTo>
                  <a:pt x="4697" y="47623"/>
                </a:lnTo>
                <a:lnTo>
                  <a:pt x="12" y="49225"/>
                </a:lnTo>
                <a:close/>
              </a:path>
              <a:path w="183514" h="50800">
                <a:moveTo>
                  <a:pt x="15479" y="46754"/>
                </a:moveTo>
                <a:lnTo>
                  <a:pt x="14654" y="46700"/>
                </a:lnTo>
                <a:lnTo>
                  <a:pt x="15483" y="46700"/>
                </a:lnTo>
                <a:close/>
              </a:path>
              <a:path w="183514" h="50800">
                <a:moveTo>
                  <a:pt x="167834" y="48924"/>
                </a:moveTo>
                <a:lnTo>
                  <a:pt x="161242" y="10989"/>
                </a:lnTo>
                <a:lnTo>
                  <a:pt x="156391" y="0"/>
                </a:lnTo>
                <a:lnTo>
                  <a:pt x="174324" y="0"/>
                </a:lnTo>
                <a:lnTo>
                  <a:pt x="178149" y="11302"/>
                </a:lnTo>
                <a:lnTo>
                  <a:pt x="180962" y="23181"/>
                </a:lnTo>
                <a:lnTo>
                  <a:pt x="182698" y="35558"/>
                </a:lnTo>
                <a:lnTo>
                  <a:pt x="183291" y="48352"/>
                </a:lnTo>
                <a:lnTo>
                  <a:pt x="183291" y="48746"/>
                </a:lnTo>
                <a:lnTo>
                  <a:pt x="169707" y="48746"/>
                </a:lnTo>
                <a:lnTo>
                  <a:pt x="168775" y="48866"/>
                </a:lnTo>
                <a:lnTo>
                  <a:pt x="167834" y="48924"/>
                </a:lnTo>
                <a:close/>
              </a:path>
              <a:path w="183514" h="50800">
                <a:moveTo>
                  <a:pt x="182930" y="50522"/>
                </a:moveTo>
                <a:lnTo>
                  <a:pt x="178967" y="49403"/>
                </a:lnTo>
                <a:lnTo>
                  <a:pt x="174872" y="48746"/>
                </a:lnTo>
                <a:lnTo>
                  <a:pt x="183291" y="48746"/>
                </a:lnTo>
                <a:lnTo>
                  <a:pt x="183280" y="49403"/>
                </a:lnTo>
                <a:lnTo>
                  <a:pt x="183242" y="50495"/>
                </a:lnTo>
                <a:lnTo>
                  <a:pt x="182930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354452" y="502763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354452" y="49709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354452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354452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354452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354451" y="4725463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38" y="32919"/>
                </a:moveTo>
                <a:lnTo>
                  <a:pt x="0" y="32919"/>
                </a:lnTo>
                <a:lnTo>
                  <a:pt x="9" y="4957"/>
                </a:lnTo>
                <a:lnTo>
                  <a:pt x="777" y="0"/>
                </a:lnTo>
                <a:lnTo>
                  <a:pt x="40983" y="9247"/>
                </a:lnTo>
                <a:lnTo>
                  <a:pt x="40941" y="9513"/>
                </a:lnTo>
                <a:lnTo>
                  <a:pt x="40938" y="32919"/>
                </a:lnTo>
                <a:close/>
              </a:path>
              <a:path w="41275" h="33020">
                <a:moveTo>
                  <a:pt x="40938" y="9594"/>
                </a:move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362985" y="4664112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89" h="48260">
                <a:moveTo>
                  <a:pt x="37955" y="47997"/>
                </a:moveTo>
                <a:lnTo>
                  <a:pt x="0" y="29634"/>
                </a:lnTo>
                <a:lnTo>
                  <a:pt x="2786" y="21954"/>
                </a:lnTo>
                <a:lnTo>
                  <a:pt x="5926" y="14431"/>
                </a:lnTo>
                <a:lnTo>
                  <a:pt x="9419" y="7101"/>
                </a:lnTo>
                <a:lnTo>
                  <a:pt x="13261" y="0"/>
                </a:lnTo>
                <a:lnTo>
                  <a:pt x="46993" y="27776"/>
                </a:lnTo>
                <a:lnTo>
                  <a:pt x="43391" y="34028"/>
                </a:lnTo>
                <a:lnTo>
                  <a:pt x="40377" y="40819"/>
                </a:lnTo>
                <a:lnTo>
                  <a:pt x="37955" y="4799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394813" y="4618749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99" y="56024"/>
                </a:moveTo>
                <a:lnTo>
                  <a:pt x="0" y="19819"/>
                </a:lnTo>
                <a:lnTo>
                  <a:pt x="5365" y="14278"/>
                </a:lnTo>
                <a:lnTo>
                  <a:pt x="10976" y="9120"/>
                </a:lnTo>
                <a:lnTo>
                  <a:pt x="16807" y="4356"/>
                </a:lnTo>
                <a:lnTo>
                  <a:pt x="22837" y="0"/>
                </a:lnTo>
                <a:lnTo>
                  <a:pt x="43014" y="42665"/>
                </a:lnTo>
                <a:lnTo>
                  <a:pt x="37449" y="46437"/>
                </a:lnTo>
                <a:lnTo>
                  <a:pt x="32277" y="50916"/>
                </a:lnTo>
                <a:lnTo>
                  <a:pt x="27599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443335" y="4598848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87" y="53422"/>
                </a:moveTo>
                <a:lnTo>
                  <a:pt x="0" y="6614"/>
                </a:lnTo>
                <a:lnTo>
                  <a:pt x="6704" y="4335"/>
                </a:lnTo>
                <a:lnTo>
                  <a:pt x="13486" y="2475"/>
                </a:lnTo>
                <a:lnTo>
                  <a:pt x="20328" y="1032"/>
                </a:lnTo>
                <a:lnTo>
                  <a:pt x="27212" y="0"/>
                </a:lnTo>
                <a:lnTo>
                  <a:pt x="31275" y="48781"/>
                </a:lnTo>
                <a:lnTo>
                  <a:pt x="24778" y="49565"/>
                </a:lnTo>
                <a:lnTo>
                  <a:pt x="18358" y="51109"/>
                </a:lnTo>
                <a:lnTo>
                  <a:pt x="12187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494176" y="4598847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090" y="53422"/>
                </a:moveTo>
                <a:lnTo>
                  <a:pt x="12913" y="51109"/>
                </a:lnTo>
                <a:lnTo>
                  <a:pt x="6493" y="49565"/>
                </a:lnTo>
                <a:lnTo>
                  <a:pt x="0" y="48781"/>
                </a:lnTo>
                <a:lnTo>
                  <a:pt x="4059" y="0"/>
                </a:lnTo>
                <a:lnTo>
                  <a:pt x="10946" y="1034"/>
                </a:lnTo>
                <a:lnTo>
                  <a:pt x="17789" y="2478"/>
                </a:lnTo>
                <a:lnTo>
                  <a:pt x="24571" y="4337"/>
                </a:lnTo>
                <a:lnTo>
                  <a:pt x="31275" y="6614"/>
                </a:lnTo>
                <a:lnTo>
                  <a:pt x="19090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530963" y="4618751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11" y="56024"/>
                </a:moveTo>
                <a:lnTo>
                  <a:pt x="10739" y="50912"/>
                </a:lnTo>
                <a:lnTo>
                  <a:pt x="5561" y="46437"/>
                </a:lnTo>
                <a:lnTo>
                  <a:pt x="0" y="42665"/>
                </a:lnTo>
                <a:lnTo>
                  <a:pt x="20170" y="0"/>
                </a:lnTo>
                <a:lnTo>
                  <a:pt x="26202" y="4355"/>
                </a:lnTo>
                <a:lnTo>
                  <a:pt x="32034" y="9118"/>
                </a:lnTo>
                <a:lnTo>
                  <a:pt x="37645" y="14276"/>
                </a:lnTo>
                <a:lnTo>
                  <a:pt x="43011" y="19815"/>
                </a:lnTo>
                <a:lnTo>
                  <a:pt x="15411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558811" y="4664109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89" h="48260">
                <a:moveTo>
                  <a:pt x="9034" y="48001"/>
                </a:moveTo>
                <a:lnTo>
                  <a:pt x="6609" y="40823"/>
                </a:lnTo>
                <a:lnTo>
                  <a:pt x="3598" y="34031"/>
                </a:lnTo>
                <a:lnTo>
                  <a:pt x="0" y="27780"/>
                </a:lnTo>
                <a:lnTo>
                  <a:pt x="33731" y="0"/>
                </a:lnTo>
                <a:lnTo>
                  <a:pt x="37573" y="7104"/>
                </a:lnTo>
                <a:lnTo>
                  <a:pt x="41065" y="14435"/>
                </a:lnTo>
                <a:lnTo>
                  <a:pt x="44206" y="21958"/>
                </a:lnTo>
                <a:lnTo>
                  <a:pt x="46996" y="29638"/>
                </a:lnTo>
                <a:lnTo>
                  <a:pt x="9034" y="4800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573355" y="4725465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80" y="32919"/>
                </a:moveTo>
                <a:lnTo>
                  <a:pt x="38" y="32919"/>
                </a:lnTo>
                <a:lnTo>
                  <a:pt x="54" y="9594"/>
                </a:lnTo>
                <a:lnTo>
                  <a:pt x="0" y="9247"/>
                </a:lnTo>
                <a:lnTo>
                  <a:pt x="40206" y="0"/>
                </a:lnTo>
                <a:lnTo>
                  <a:pt x="40693" y="3189"/>
                </a:lnTo>
                <a:lnTo>
                  <a:pt x="40970" y="4953"/>
                </a:lnTo>
                <a:lnTo>
                  <a:pt x="40980" y="329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573393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573393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573393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573393" y="49709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573393" y="502763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411761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4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7" y="1601"/>
                </a:lnTo>
                <a:lnTo>
                  <a:pt x="64840" y="0"/>
                </a:lnTo>
                <a:lnTo>
                  <a:pt x="77871" y="0"/>
                </a:lnTo>
                <a:lnTo>
                  <a:pt x="116885" y="3202"/>
                </a:lnTo>
                <a:lnTo>
                  <a:pt x="142714" y="8006"/>
                </a:lnTo>
                <a:lnTo>
                  <a:pt x="142714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394052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6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403525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43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43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515602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5" h="240664">
                <a:moveTo>
                  <a:pt x="20464" y="240320"/>
                </a:moveTo>
                <a:lnTo>
                  <a:pt x="0" y="2965"/>
                </a:lnTo>
                <a:lnTo>
                  <a:pt x="48437" y="0"/>
                </a:lnTo>
                <a:lnTo>
                  <a:pt x="51236" y="239930"/>
                </a:lnTo>
                <a:lnTo>
                  <a:pt x="20464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411759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3" y="31672"/>
                </a:moveTo>
                <a:lnTo>
                  <a:pt x="41721" y="31672"/>
                </a:lnTo>
                <a:lnTo>
                  <a:pt x="44407" y="2494"/>
                </a:lnTo>
                <a:lnTo>
                  <a:pt x="0" y="208"/>
                </a:lnTo>
                <a:lnTo>
                  <a:pt x="0" y="0"/>
                </a:lnTo>
                <a:lnTo>
                  <a:pt x="139709" y="0"/>
                </a:lnTo>
                <a:lnTo>
                  <a:pt x="103842" y="2196"/>
                </a:lnTo>
                <a:lnTo>
                  <a:pt x="106383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411760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21" y="31464"/>
                </a:moveTo>
                <a:lnTo>
                  <a:pt x="0" y="31464"/>
                </a:lnTo>
                <a:lnTo>
                  <a:pt x="0" y="0"/>
                </a:lnTo>
                <a:lnTo>
                  <a:pt x="44407" y="2285"/>
                </a:lnTo>
                <a:lnTo>
                  <a:pt x="41721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515602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10" h="31750">
                <a:moveTo>
                  <a:pt x="41399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6" y="0"/>
                </a:lnTo>
                <a:lnTo>
                  <a:pt x="41399" y="0"/>
                </a:lnTo>
                <a:lnTo>
                  <a:pt x="41399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393969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5" h="278129">
                <a:moveTo>
                  <a:pt x="178293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8" y="2604"/>
                </a:lnTo>
                <a:lnTo>
                  <a:pt x="82847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293" y="10885"/>
                </a:lnTo>
                <a:lnTo>
                  <a:pt x="178293" y="22892"/>
                </a:lnTo>
                <a:lnTo>
                  <a:pt x="82749" y="22892"/>
                </a:lnTo>
                <a:lnTo>
                  <a:pt x="69956" y="23361"/>
                </a:lnTo>
                <a:lnTo>
                  <a:pt x="57183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293" y="254626"/>
                </a:lnTo>
                <a:lnTo>
                  <a:pt x="178293" y="277515"/>
                </a:lnTo>
                <a:close/>
              </a:path>
              <a:path w="178435" h="278129">
                <a:moveTo>
                  <a:pt x="178293" y="254626"/>
                </a:moveTo>
                <a:lnTo>
                  <a:pt x="159186" y="254626"/>
                </a:lnTo>
                <a:lnTo>
                  <a:pt x="159186" y="29928"/>
                </a:lnTo>
                <a:lnTo>
                  <a:pt x="146551" y="27582"/>
                </a:lnTo>
                <a:lnTo>
                  <a:pt x="133856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293" y="22892"/>
                </a:lnTo>
                <a:lnTo>
                  <a:pt x="178293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403526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403525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298478" y="5296369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0684" y="449261"/>
                </a:moveTo>
                <a:lnTo>
                  <a:pt x="77" y="449261"/>
                </a:lnTo>
                <a:lnTo>
                  <a:pt x="77" y="414190"/>
                </a:lnTo>
                <a:lnTo>
                  <a:pt x="12" y="386131"/>
                </a:lnTo>
                <a:lnTo>
                  <a:pt x="77" y="351061"/>
                </a:lnTo>
                <a:lnTo>
                  <a:pt x="35" y="323010"/>
                </a:lnTo>
                <a:lnTo>
                  <a:pt x="81" y="196759"/>
                </a:lnTo>
                <a:lnTo>
                  <a:pt x="106" y="130726"/>
                </a:lnTo>
                <a:lnTo>
                  <a:pt x="12970" y="82450"/>
                </a:lnTo>
                <a:lnTo>
                  <a:pt x="34546" y="45695"/>
                </a:lnTo>
                <a:lnTo>
                  <a:pt x="72461" y="13822"/>
                </a:lnTo>
                <a:lnTo>
                  <a:pt x="115286" y="541"/>
                </a:lnTo>
                <a:lnTo>
                  <a:pt x="126051" y="0"/>
                </a:lnTo>
                <a:lnTo>
                  <a:pt x="137362" y="597"/>
                </a:lnTo>
                <a:lnTo>
                  <a:pt x="182239" y="15268"/>
                </a:lnTo>
                <a:lnTo>
                  <a:pt x="188160" y="19093"/>
                </a:lnTo>
                <a:lnTo>
                  <a:pt x="126051" y="19093"/>
                </a:lnTo>
                <a:lnTo>
                  <a:pt x="115163" y="19723"/>
                </a:lnTo>
                <a:lnTo>
                  <a:pt x="72212" y="35223"/>
                </a:lnTo>
                <a:lnTo>
                  <a:pt x="44168" y="61107"/>
                </a:lnTo>
                <a:lnTo>
                  <a:pt x="23494" y="99856"/>
                </a:lnTo>
                <a:lnTo>
                  <a:pt x="17252" y="101285"/>
                </a:lnTo>
                <a:lnTo>
                  <a:pt x="17252" y="122857"/>
                </a:lnTo>
                <a:lnTo>
                  <a:pt x="16575" y="126220"/>
                </a:lnTo>
                <a:lnTo>
                  <a:pt x="15979" y="129668"/>
                </a:lnTo>
                <a:lnTo>
                  <a:pt x="15466" y="133205"/>
                </a:lnTo>
                <a:lnTo>
                  <a:pt x="15450" y="439840"/>
                </a:lnTo>
                <a:lnTo>
                  <a:pt x="250684" y="439840"/>
                </a:lnTo>
                <a:lnTo>
                  <a:pt x="250684" y="449261"/>
                </a:lnTo>
                <a:close/>
              </a:path>
              <a:path w="252729" h="449579">
                <a:moveTo>
                  <a:pt x="250684" y="439840"/>
                </a:moveTo>
                <a:lnTo>
                  <a:pt x="236649" y="439840"/>
                </a:lnTo>
                <a:lnTo>
                  <a:pt x="236649" y="133205"/>
                </a:lnTo>
                <a:lnTo>
                  <a:pt x="233300" y="115784"/>
                </a:lnTo>
                <a:lnTo>
                  <a:pt x="215811" y="72551"/>
                </a:lnTo>
                <a:lnTo>
                  <a:pt x="189842" y="42447"/>
                </a:lnTo>
                <a:lnTo>
                  <a:pt x="147893" y="21628"/>
                </a:lnTo>
                <a:lnTo>
                  <a:pt x="126051" y="19093"/>
                </a:lnTo>
                <a:lnTo>
                  <a:pt x="188160" y="19093"/>
                </a:lnTo>
                <a:lnTo>
                  <a:pt x="221277" y="50523"/>
                </a:lnTo>
                <a:lnTo>
                  <a:pt x="242510" y="91225"/>
                </a:lnTo>
                <a:lnTo>
                  <a:pt x="247472" y="107613"/>
                </a:lnTo>
                <a:lnTo>
                  <a:pt x="248594" y="112385"/>
                </a:lnTo>
                <a:lnTo>
                  <a:pt x="249581" y="117235"/>
                </a:lnTo>
                <a:lnTo>
                  <a:pt x="250390" y="122158"/>
                </a:lnTo>
                <a:lnTo>
                  <a:pt x="250684" y="124003"/>
                </a:lnTo>
                <a:lnTo>
                  <a:pt x="250684" y="133625"/>
                </a:lnTo>
                <a:lnTo>
                  <a:pt x="252115" y="133625"/>
                </a:lnTo>
                <a:lnTo>
                  <a:pt x="252115" y="161684"/>
                </a:lnTo>
                <a:lnTo>
                  <a:pt x="250684" y="161684"/>
                </a:lnTo>
                <a:lnTo>
                  <a:pt x="250684" y="196759"/>
                </a:lnTo>
                <a:lnTo>
                  <a:pt x="252115" y="196759"/>
                </a:lnTo>
                <a:lnTo>
                  <a:pt x="252115" y="224810"/>
                </a:lnTo>
                <a:lnTo>
                  <a:pt x="250684" y="224810"/>
                </a:lnTo>
                <a:lnTo>
                  <a:pt x="250684" y="259888"/>
                </a:lnTo>
                <a:lnTo>
                  <a:pt x="252115" y="259888"/>
                </a:lnTo>
                <a:lnTo>
                  <a:pt x="252115" y="287931"/>
                </a:lnTo>
                <a:lnTo>
                  <a:pt x="250684" y="287931"/>
                </a:lnTo>
                <a:lnTo>
                  <a:pt x="250684" y="323010"/>
                </a:lnTo>
                <a:lnTo>
                  <a:pt x="252115" y="323010"/>
                </a:lnTo>
                <a:lnTo>
                  <a:pt x="252115" y="351061"/>
                </a:lnTo>
                <a:lnTo>
                  <a:pt x="250684" y="351061"/>
                </a:lnTo>
                <a:lnTo>
                  <a:pt x="250684" y="386131"/>
                </a:lnTo>
                <a:lnTo>
                  <a:pt x="252115" y="386131"/>
                </a:lnTo>
                <a:lnTo>
                  <a:pt x="252115" y="414190"/>
                </a:lnTo>
                <a:lnTo>
                  <a:pt x="250684" y="414190"/>
                </a:lnTo>
                <a:lnTo>
                  <a:pt x="250684" y="439840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298466" y="572809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9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298488" y="566496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7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298514" y="560183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545925" y="5403982"/>
            <a:ext cx="5080" cy="26034"/>
          </a:xfrm>
          <a:custGeom>
            <a:avLst/>
            <a:gdLst/>
            <a:ahLst/>
            <a:cxnLst/>
            <a:rect l="l" t="t" r="r" b="b"/>
            <a:pathLst>
              <a:path w="5079" h="26035">
                <a:moveTo>
                  <a:pt x="4668" y="26012"/>
                </a:moveTo>
                <a:lnTo>
                  <a:pt x="3237" y="26012"/>
                </a:lnTo>
                <a:lnTo>
                  <a:pt x="3237" y="16394"/>
                </a:lnTo>
                <a:lnTo>
                  <a:pt x="2943" y="14544"/>
                </a:lnTo>
                <a:lnTo>
                  <a:pt x="2134" y="9621"/>
                </a:lnTo>
                <a:lnTo>
                  <a:pt x="1147" y="4772"/>
                </a:lnTo>
                <a:lnTo>
                  <a:pt x="0" y="7"/>
                </a:lnTo>
                <a:lnTo>
                  <a:pt x="1886" y="7305"/>
                </a:lnTo>
                <a:lnTo>
                  <a:pt x="3411" y="15008"/>
                </a:lnTo>
                <a:lnTo>
                  <a:pt x="4555" y="23112"/>
                </a:lnTo>
                <a:lnTo>
                  <a:pt x="4668" y="24753"/>
                </a:lnTo>
                <a:lnTo>
                  <a:pt x="4668" y="26012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549160" y="547559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549160" y="55387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549160" y="56018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549160" y="56649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549160" y="572809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313930" y="572783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16" y="0"/>
                </a:lnTo>
              </a:path>
            </a:pathLst>
          </a:custGeom>
          <a:ln w="1674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315731" y="5396226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5">
                <a:moveTo>
                  <a:pt x="0" y="23000"/>
                </a:moveTo>
                <a:lnTo>
                  <a:pt x="0" y="1428"/>
                </a:lnTo>
                <a:lnTo>
                  <a:pt x="6242" y="0"/>
                </a:lnTo>
                <a:lnTo>
                  <a:pt x="3740" y="7158"/>
                </a:lnTo>
                <a:lnTo>
                  <a:pt x="1637" y="14822"/>
                </a:lnTo>
                <a:lnTo>
                  <a:pt x="0" y="2300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677603" y="5296547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1361" y="449083"/>
                </a:moveTo>
                <a:lnTo>
                  <a:pt x="751" y="449083"/>
                </a:lnTo>
                <a:lnTo>
                  <a:pt x="751" y="414013"/>
                </a:lnTo>
                <a:lnTo>
                  <a:pt x="0" y="414013"/>
                </a:lnTo>
                <a:lnTo>
                  <a:pt x="9" y="385954"/>
                </a:lnTo>
                <a:lnTo>
                  <a:pt x="751" y="385954"/>
                </a:lnTo>
                <a:lnTo>
                  <a:pt x="751" y="350883"/>
                </a:lnTo>
                <a:lnTo>
                  <a:pt x="22" y="350883"/>
                </a:lnTo>
                <a:lnTo>
                  <a:pt x="35" y="322828"/>
                </a:lnTo>
                <a:lnTo>
                  <a:pt x="751" y="322828"/>
                </a:lnTo>
                <a:lnTo>
                  <a:pt x="751" y="287754"/>
                </a:lnTo>
                <a:lnTo>
                  <a:pt x="48" y="287754"/>
                </a:lnTo>
                <a:lnTo>
                  <a:pt x="58" y="259710"/>
                </a:lnTo>
                <a:lnTo>
                  <a:pt x="751" y="259710"/>
                </a:lnTo>
                <a:lnTo>
                  <a:pt x="751" y="224632"/>
                </a:lnTo>
                <a:lnTo>
                  <a:pt x="70" y="224632"/>
                </a:lnTo>
                <a:lnTo>
                  <a:pt x="80" y="196577"/>
                </a:lnTo>
                <a:lnTo>
                  <a:pt x="751" y="196577"/>
                </a:lnTo>
                <a:lnTo>
                  <a:pt x="751" y="161507"/>
                </a:lnTo>
                <a:lnTo>
                  <a:pt x="93" y="161507"/>
                </a:lnTo>
                <a:lnTo>
                  <a:pt x="106" y="133448"/>
                </a:lnTo>
                <a:lnTo>
                  <a:pt x="751" y="133448"/>
                </a:lnTo>
                <a:lnTo>
                  <a:pt x="751" y="126455"/>
                </a:lnTo>
                <a:lnTo>
                  <a:pt x="14114" y="79775"/>
                </a:lnTo>
                <a:lnTo>
                  <a:pt x="35755" y="44223"/>
                </a:lnTo>
                <a:lnTo>
                  <a:pt x="73290" y="13381"/>
                </a:lnTo>
                <a:lnTo>
                  <a:pt x="115464" y="524"/>
                </a:lnTo>
                <a:lnTo>
                  <a:pt x="126057" y="0"/>
                </a:lnTo>
                <a:lnTo>
                  <a:pt x="136652" y="524"/>
                </a:lnTo>
                <a:lnTo>
                  <a:pt x="178829" y="13384"/>
                </a:lnTo>
                <a:lnTo>
                  <a:pt x="188422" y="19100"/>
                </a:lnTo>
                <a:lnTo>
                  <a:pt x="126057" y="19100"/>
                </a:lnTo>
                <a:lnTo>
                  <a:pt x="115170" y="19731"/>
                </a:lnTo>
                <a:lnTo>
                  <a:pt x="72218" y="35230"/>
                </a:lnTo>
                <a:lnTo>
                  <a:pt x="44196" y="61079"/>
                </a:lnTo>
                <a:lnTo>
                  <a:pt x="23507" y="99829"/>
                </a:lnTo>
                <a:lnTo>
                  <a:pt x="17923" y="101107"/>
                </a:lnTo>
                <a:lnTo>
                  <a:pt x="17923" y="119664"/>
                </a:lnTo>
                <a:lnTo>
                  <a:pt x="16969" y="124030"/>
                </a:lnTo>
                <a:lnTo>
                  <a:pt x="16146" y="128548"/>
                </a:lnTo>
                <a:lnTo>
                  <a:pt x="15469" y="133212"/>
                </a:lnTo>
                <a:lnTo>
                  <a:pt x="15469" y="439844"/>
                </a:lnTo>
                <a:lnTo>
                  <a:pt x="251361" y="439844"/>
                </a:lnTo>
                <a:lnTo>
                  <a:pt x="251361" y="449083"/>
                </a:lnTo>
                <a:close/>
              </a:path>
              <a:path w="252729" h="449579">
                <a:moveTo>
                  <a:pt x="251361" y="439844"/>
                </a:moveTo>
                <a:lnTo>
                  <a:pt x="236645" y="439844"/>
                </a:lnTo>
                <a:lnTo>
                  <a:pt x="236645" y="133212"/>
                </a:lnTo>
                <a:lnTo>
                  <a:pt x="233298" y="115791"/>
                </a:lnTo>
                <a:lnTo>
                  <a:pt x="215824" y="72576"/>
                </a:lnTo>
                <a:lnTo>
                  <a:pt x="189853" y="42462"/>
                </a:lnTo>
                <a:lnTo>
                  <a:pt x="147889" y="21634"/>
                </a:lnTo>
                <a:lnTo>
                  <a:pt x="126057" y="19100"/>
                </a:lnTo>
                <a:lnTo>
                  <a:pt x="188422" y="19100"/>
                </a:lnTo>
                <a:lnTo>
                  <a:pt x="224349" y="54876"/>
                </a:lnTo>
                <a:lnTo>
                  <a:pt x="243497" y="94099"/>
                </a:lnTo>
                <a:lnTo>
                  <a:pt x="251361" y="133448"/>
                </a:lnTo>
                <a:lnTo>
                  <a:pt x="252118" y="133448"/>
                </a:lnTo>
                <a:lnTo>
                  <a:pt x="252118" y="161507"/>
                </a:lnTo>
                <a:lnTo>
                  <a:pt x="251361" y="161507"/>
                </a:lnTo>
                <a:lnTo>
                  <a:pt x="251361" y="196577"/>
                </a:lnTo>
                <a:lnTo>
                  <a:pt x="252118" y="196577"/>
                </a:lnTo>
                <a:lnTo>
                  <a:pt x="252118" y="224632"/>
                </a:lnTo>
                <a:lnTo>
                  <a:pt x="251361" y="224632"/>
                </a:lnTo>
                <a:lnTo>
                  <a:pt x="251361" y="259710"/>
                </a:lnTo>
                <a:lnTo>
                  <a:pt x="252118" y="259710"/>
                </a:lnTo>
                <a:lnTo>
                  <a:pt x="252118" y="287754"/>
                </a:lnTo>
                <a:lnTo>
                  <a:pt x="251361" y="287754"/>
                </a:lnTo>
                <a:lnTo>
                  <a:pt x="251361" y="322828"/>
                </a:lnTo>
                <a:lnTo>
                  <a:pt x="252118" y="322828"/>
                </a:lnTo>
                <a:lnTo>
                  <a:pt x="252118" y="350883"/>
                </a:lnTo>
                <a:lnTo>
                  <a:pt x="251361" y="350883"/>
                </a:lnTo>
                <a:lnTo>
                  <a:pt x="251361" y="385954"/>
                </a:lnTo>
                <a:lnTo>
                  <a:pt x="252118" y="385954"/>
                </a:lnTo>
                <a:lnTo>
                  <a:pt x="252118" y="414013"/>
                </a:lnTo>
                <a:lnTo>
                  <a:pt x="251361" y="414013"/>
                </a:lnTo>
                <a:lnTo>
                  <a:pt x="251361" y="439844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695526" y="5396376"/>
            <a:ext cx="5715" cy="20320"/>
          </a:xfrm>
          <a:custGeom>
            <a:avLst/>
            <a:gdLst/>
            <a:ahLst/>
            <a:cxnLst/>
            <a:rect l="l" t="t" r="r" b="b"/>
            <a:pathLst>
              <a:path w="5714" h="20320">
                <a:moveTo>
                  <a:pt x="0" y="19834"/>
                </a:moveTo>
                <a:lnTo>
                  <a:pt x="0" y="1278"/>
                </a:lnTo>
                <a:lnTo>
                  <a:pt x="5584" y="0"/>
                </a:lnTo>
                <a:lnTo>
                  <a:pt x="3404" y="6231"/>
                </a:lnTo>
                <a:lnTo>
                  <a:pt x="1531" y="12838"/>
                </a:lnTo>
                <a:lnTo>
                  <a:pt x="0" y="1983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677590" y="572809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677613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41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677639" y="560183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15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677661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93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677684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7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677710" y="542650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44" y="0"/>
                </a:lnTo>
              </a:path>
            </a:pathLst>
          </a:custGeom>
          <a:ln w="6992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928966" y="5423032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754" y="6961"/>
                </a:moveTo>
                <a:lnTo>
                  <a:pt x="0" y="6961"/>
                </a:lnTo>
                <a:lnTo>
                  <a:pt x="0" y="0"/>
                </a:lnTo>
                <a:lnTo>
                  <a:pt x="225" y="1401"/>
                </a:lnTo>
                <a:lnTo>
                  <a:pt x="438" y="2822"/>
                </a:lnTo>
                <a:lnTo>
                  <a:pt x="641" y="4251"/>
                </a:lnTo>
                <a:lnTo>
                  <a:pt x="754" y="5892"/>
                </a:lnTo>
                <a:lnTo>
                  <a:pt x="754" y="6961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928965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928965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928965" y="560183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928965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928965" y="57280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677589" y="5745723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131" y="0"/>
                </a:lnTo>
              </a:path>
            </a:pathLst>
          </a:custGeom>
          <a:ln w="3175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547880" y="4036928"/>
            <a:ext cx="154940" cy="17145"/>
          </a:xfrm>
          <a:custGeom>
            <a:avLst/>
            <a:gdLst/>
            <a:ahLst/>
            <a:cxnLst/>
            <a:rect l="l" t="t" r="r" b="b"/>
            <a:pathLst>
              <a:path w="154939" h="17145">
                <a:moveTo>
                  <a:pt x="0" y="16660"/>
                </a:moveTo>
                <a:lnTo>
                  <a:pt x="154756" y="16660"/>
                </a:lnTo>
                <a:lnTo>
                  <a:pt x="154756" y="0"/>
                </a:lnTo>
                <a:lnTo>
                  <a:pt x="0" y="0"/>
                </a:lnTo>
                <a:lnTo>
                  <a:pt x="0" y="16660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469599" y="422582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13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391308" y="439548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53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764536" y="439548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673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313714" y="4549106"/>
            <a:ext cx="623570" cy="13970"/>
          </a:xfrm>
          <a:custGeom>
            <a:avLst/>
            <a:gdLst/>
            <a:ahLst/>
            <a:cxnLst/>
            <a:rect l="l" t="t" r="r" b="b"/>
            <a:pathLst>
              <a:path w="623570" h="13970">
                <a:moveTo>
                  <a:pt x="0" y="13737"/>
                </a:moveTo>
                <a:lnTo>
                  <a:pt x="623102" y="13737"/>
                </a:lnTo>
                <a:lnTo>
                  <a:pt x="623102" y="0"/>
                </a:lnTo>
                <a:lnTo>
                  <a:pt x="0" y="0"/>
                </a:lnTo>
                <a:lnTo>
                  <a:pt x="0" y="13737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689888" y="422582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924748" y="472466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16575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924748" y="471633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3175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642115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642115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642115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5642115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642115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642114" y="4724625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0934" y="33078"/>
                </a:moveTo>
                <a:lnTo>
                  <a:pt x="0" y="33078"/>
                </a:lnTo>
                <a:lnTo>
                  <a:pt x="0" y="6092"/>
                </a:lnTo>
                <a:lnTo>
                  <a:pt x="270" y="3857"/>
                </a:lnTo>
                <a:lnTo>
                  <a:pt x="783" y="888"/>
                </a:lnTo>
                <a:lnTo>
                  <a:pt x="906" y="0"/>
                </a:lnTo>
                <a:lnTo>
                  <a:pt x="41076" y="9463"/>
                </a:lnTo>
                <a:lnTo>
                  <a:pt x="40854" y="10915"/>
                </a:lnTo>
                <a:lnTo>
                  <a:pt x="40934" y="33078"/>
                </a:lnTo>
                <a:close/>
              </a:path>
              <a:path w="41275" h="33654">
                <a:moveTo>
                  <a:pt x="40950" y="10284"/>
                </a:moveTo>
                <a:close/>
              </a:path>
              <a:path w="41275" h="33654">
                <a:moveTo>
                  <a:pt x="40950" y="10915"/>
                </a:moveTo>
                <a:lnTo>
                  <a:pt x="40950" y="10284"/>
                </a:lnTo>
                <a:lnTo>
                  <a:pt x="40950" y="109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650913" y="4663279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37891" y="48182"/>
                </a:moveTo>
                <a:lnTo>
                  <a:pt x="0" y="29610"/>
                </a:lnTo>
                <a:lnTo>
                  <a:pt x="2819" y="21928"/>
                </a:lnTo>
                <a:lnTo>
                  <a:pt x="5994" y="14411"/>
                </a:lnTo>
                <a:lnTo>
                  <a:pt x="9518" y="7091"/>
                </a:lnTo>
                <a:lnTo>
                  <a:pt x="13387" y="0"/>
                </a:lnTo>
                <a:lnTo>
                  <a:pt x="47031" y="27931"/>
                </a:lnTo>
                <a:lnTo>
                  <a:pt x="43401" y="34197"/>
                </a:lnTo>
                <a:lnTo>
                  <a:pt x="40338" y="40985"/>
                </a:lnTo>
                <a:lnTo>
                  <a:pt x="37891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682973" y="4618013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02" y="56082"/>
                </a:moveTo>
                <a:lnTo>
                  <a:pt x="0" y="19772"/>
                </a:lnTo>
                <a:lnTo>
                  <a:pt x="5383" y="14244"/>
                </a:lnTo>
                <a:lnTo>
                  <a:pt x="11012" y="9098"/>
                </a:lnTo>
                <a:lnTo>
                  <a:pt x="16862" y="4347"/>
                </a:lnTo>
                <a:lnTo>
                  <a:pt x="22908" y="0"/>
                </a:lnTo>
                <a:lnTo>
                  <a:pt x="43008" y="42715"/>
                </a:lnTo>
                <a:lnTo>
                  <a:pt x="37417" y="46484"/>
                </a:lnTo>
                <a:lnTo>
                  <a:pt x="32206" y="50966"/>
                </a:lnTo>
                <a:lnTo>
                  <a:pt x="27502" y="560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731611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39" y="53418"/>
                </a:moveTo>
                <a:lnTo>
                  <a:pt x="0" y="6606"/>
                </a:lnTo>
                <a:lnTo>
                  <a:pt x="6715" y="4332"/>
                </a:lnTo>
                <a:lnTo>
                  <a:pt x="13507" y="2477"/>
                </a:lnTo>
                <a:lnTo>
                  <a:pt x="20360" y="1035"/>
                </a:lnTo>
                <a:lnTo>
                  <a:pt x="27257" y="0"/>
                </a:lnTo>
                <a:lnTo>
                  <a:pt x="31300" y="48789"/>
                </a:lnTo>
                <a:lnTo>
                  <a:pt x="24784" y="49573"/>
                </a:lnTo>
                <a:lnTo>
                  <a:pt x="18342" y="51113"/>
                </a:lnTo>
                <a:lnTo>
                  <a:pt x="12139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782542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164" y="53418"/>
                </a:moveTo>
                <a:lnTo>
                  <a:pt x="12961" y="51113"/>
                </a:lnTo>
                <a:lnTo>
                  <a:pt x="6519" y="49573"/>
                </a:lnTo>
                <a:lnTo>
                  <a:pt x="0" y="48789"/>
                </a:lnTo>
                <a:lnTo>
                  <a:pt x="4046" y="0"/>
                </a:lnTo>
                <a:lnTo>
                  <a:pt x="10944" y="1036"/>
                </a:lnTo>
                <a:lnTo>
                  <a:pt x="17797" y="2479"/>
                </a:lnTo>
                <a:lnTo>
                  <a:pt x="24588" y="4334"/>
                </a:lnTo>
                <a:lnTo>
                  <a:pt x="31304" y="6606"/>
                </a:lnTo>
                <a:lnTo>
                  <a:pt x="19164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819480" y="4618016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95" y="56079"/>
                </a:moveTo>
                <a:lnTo>
                  <a:pt x="10797" y="50963"/>
                </a:lnTo>
                <a:lnTo>
                  <a:pt x="5594" y="46480"/>
                </a:lnTo>
                <a:lnTo>
                  <a:pt x="0" y="42711"/>
                </a:lnTo>
                <a:lnTo>
                  <a:pt x="20090" y="0"/>
                </a:lnTo>
                <a:lnTo>
                  <a:pt x="26142" y="4344"/>
                </a:lnTo>
                <a:lnTo>
                  <a:pt x="31993" y="9095"/>
                </a:lnTo>
                <a:lnTo>
                  <a:pt x="37620" y="14240"/>
                </a:lnTo>
                <a:lnTo>
                  <a:pt x="43001" y="19768"/>
                </a:lnTo>
                <a:lnTo>
                  <a:pt x="15495" y="5607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847517" y="4663278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9137" y="48182"/>
                </a:moveTo>
                <a:lnTo>
                  <a:pt x="6683" y="40985"/>
                </a:lnTo>
                <a:lnTo>
                  <a:pt x="3624" y="34197"/>
                </a:lnTo>
                <a:lnTo>
                  <a:pt x="0" y="27931"/>
                </a:lnTo>
                <a:lnTo>
                  <a:pt x="33641" y="0"/>
                </a:lnTo>
                <a:lnTo>
                  <a:pt x="37506" y="7092"/>
                </a:lnTo>
                <a:lnTo>
                  <a:pt x="41029" y="14413"/>
                </a:lnTo>
                <a:lnTo>
                  <a:pt x="44203" y="21930"/>
                </a:lnTo>
                <a:lnTo>
                  <a:pt x="47022" y="29610"/>
                </a:lnTo>
                <a:lnTo>
                  <a:pt x="9137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862268" y="4724627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1076" y="10911"/>
                </a:moveTo>
                <a:lnTo>
                  <a:pt x="222" y="10911"/>
                </a:lnTo>
                <a:lnTo>
                  <a:pt x="0" y="9459"/>
                </a:lnTo>
                <a:lnTo>
                  <a:pt x="40173" y="0"/>
                </a:lnTo>
                <a:lnTo>
                  <a:pt x="40290" y="884"/>
                </a:lnTo>
                <a:lnTo>
                  <a:pt x="40802" y="3857"/>
                </a:lnTo>
                <a:lnTo>
                  <a:pt x="41076" y="6088"/>
                </a:lnTo>
                <a:lnTo>
                  <a:pt x="41076" y="10911"/>
                </a:lnTo>
                <a:close/>
              </a:path>
              <a:path w="41275" h="33654">
                <a:moveTo>
                  <a:pt x="41076" y="33074"/>
                </a:moveTo>
                <a:lnTo>
                  <a:pt x="138" y="33074"/>
                </a:lnTo>
                <a:lnTo>
                  <a:pt x="125" y="10280"/>
                </a:lnTo>
                <a:lnTo>
                  <a:pt x="222" y="10911"/>
                </a:lnTo>
                <a:lnTo>
                  <a:pt x="41076" y="10911"/>
                </a:lnTo>
                <a:lnTo>
                  <a:pt x="41076" y="3307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862407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862407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862407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862407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862407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234742" y="472471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06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146435" y="4886435"/>
            <a:ext cx="112395" cy="17145"/>
          </a:xfrm>
          <a:custGeom>
            <a:avLst/>
            <a:gdLst/>
            <a:ahLst/>
            <a:cxnLst/>
            <a:rect l="l" t="t" r="r" b="b"/>
            <a:pathLst>
              <a:path w="112395" h="17145">
                <a:moveTo>
                  <a:pt x="0" y="16656"/>
                </a:moveTo>
                <a:lnTo>
                  <a:pt x="111964" y="16656"/>
                </a:lnTo>
                <a:lnTo>
                  <a:pt x="111964" y="0"/>
                </a:lnTo>
                <a:lnTo>
                  <a:pt x="0" y="0"/>
                </a:lnTo>
                <a:lnTo>
                  <a:pt x="0" y="16656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146434" y="5078179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539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683191" y="5078179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20369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573974" y="507817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17" y="0"/>
                </a:lnTo>
              </a:path>
            </a:pathLst>
          </a:custGeom>
          <a:ln w="8328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146434" y="5216376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126" y="0"/>
                </a:lnTo>
              </a:path>
            </a:pathLst>
          </a:custGeom>
          <a:ln w="8336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146434" y="5775788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126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146434" y="6017384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126" y="0"/>
                </a:lnTo>
              </a:path>
            </a:pathLst>
          </a:custGeom>
          <a:ln w="3175">
            <a:solidFill>
              <a:srgbClr val="948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146434" y="6021548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126" y="0"/>
                </a:lnTo>
              </a:path>
            </a:pathLst>
          </a:custGeom>
          <a:ln w="7432">
            <a:solidFill>
              <a:srgbClr val="6A4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561641" y="4307127"/>
            <a:ext cx="129539" cy="190500"/>
          </a:xfrm>
          <a:custGeom>
            <a:avLst/>
            <a:gdLst/>
            <a:ahLst/>
            <a:cxnLst/>
            <a:rect l="l" t="t" r="r" b="b"/>
            <a:pathLst>
              <a:path w="129539" h="190500">
                <a:moveTo>
                  <a:pt x="129104" y="190001"/>
                </a:moveTo>
                <a:lnTo>
                  <a:pt x="0" y="190001"/>
                </a:lnTo>
                <a:lnTo>
                  <a:pt x="0" y="7300"/>
                </a:lnTo>
                <a:lnTo>
                  <a:pt x="38635" y="1168"/>
                </a:lnTo>
                <a:lnTo>
                  <a:pt x="64552" y="0"/>
                </a:lnTo>
                <a:lnTo>
                  <a:pt x="77517" y="292"/>
                </a:lnTo>
                <a:lnTo>
                  <a:pt x="90469" y="1168"/>
                </a:lnTo>
                <a:lnTo>
                  <a:pt x="103393" y="2628"/>
                </a:lnTo>
                <a:lnTo>
                  <a:pt x="116276" y="4672"/>
                </a:lnTo>
                <a:lnTo>
                  <a:pt x="129104" y="7300"/>
                </a:lnTo>
                <a:lnTo>
                  <a:pt x="129104" y="190001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554195" y="4314429"/>
            <a:ext cx="47625" cy="179705"/>
          </a:xfrm>
          <a:custGeom>
            <a:avLst/>
            <a:gdLst/>
            <a:ahLst/>
            <a:cxnLst/>
            <a:rect l="l" t="t" r="r" b="b"/>
            <a:pathLst>
              <a:path w="47625" h="179704">
                <a:moveTo>
                  <a:pt x="27718" y="179457"/>
                </a:moveTo>
                <a:lnTo>
                  <a:pt x="0" y="177175"/>
                </a:lnTo>
                <a:lnTo>
                  <a:pt x="3778" y="0"/>
                </a:lnTo>
                <a:lnTo>
                  <a:pt x="47618" y="1861"/>
                </a:lnTo>
                <a:lnTo>
                  <a:pt x="27718" y="179457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655579" y="4313858"/>
            <a:ext cx="46355" cy="179070"/>
          </a:xfrm>
          <a:custGeom>
            <a:avLst/>
            <a:gdLst/>
            <a:ahLst/>
            <a:cxnLst/>
            <a:rect l="l" t="t" r="r" b="b"/>
            <a:pathLst>
              <a:path w="46354" h="179070">
                <a:moveTo>
                  <a:pt x="18500" y="178696"/>
                </a:moveTo>
                <a:lnTo>
                  <a:pt x="0" y="2212"/>
                </a:lnTo>
                <a:lnTo>
                  <a:pt x="43810" y="0"/>
                </a:lnTo>
                <a:lnTo>
                  <a:pt x="46341" y="178411"/>
                </a:lnTo>
                <a:lnTo>
                  <a:pt x="18500" y="17869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561642" y="4314428"/>
            <a:ext cx="127000" cy="24130"/>
          </a:xfrm>
          <a:custGeom>
            <a:avLst/>
            <a:gdLst/>
            <a:ahLst/>
            <a:cxnLst/>
            <a:rect l="l" t="t" r="r" b="b"/>
            <a:pathLst>
              <a:path w="127000" h="24129">
                <a:moveTo>
                  <a:pt x="96233" y="23560"/>
                </a:moveTo>
                <a:lnTo>
                  <a:pt x="37739" y="23560"/>
                </a:lnTo>
                <a:lnTo>
                  <a:pt x="40170" y="1864"/>
                </a:lnTo>
                <a:lnTo>
                  <a:pt x="0" y="154"/>
                </a:lnTo>
                <a:lnTo>
                  <a:pt x="0" y="0"/>
                </a:lnTo>
                <a:lnTo>
                  <a:pt x="126480" y="0"/>
                </a:lnTo>
                <a:lnTo>
                  <a:pt x="93938" y="1640"/>
                </a:lnTo>
                <a:lnTo>
                  <a:pt x="96233" y="23560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561642" y="4314584"/>
            <a:ext cx="40640" cy="23495"/>
          </a:xfrm>
          <a:custGeom>
            <a:avLst/>
            <a:gdLst/>
            <a:ahLst/>
            <a:cxnLst/>
            <a:rect l="l" t="t" r="r" b="b"/>
            <a:pathLst>
              <a:path w="40639" h="23495">
                <a:moveTo>
                  <a:pt x="37739" y="23406"/>
                </a:moveTo>
                <a:lnTo>
                  <a:pt x="0" y="23406"/>
                </a:lnTo>
                <a:lnTo>
                  <a:pt x="0" y="0"/>
                </a:lnTo>
                <a:lnTo>
                  <a:pt x="40170" y="1706"/>
                </a:lnTo>
                <a:lnTo>
                  <a:pt x="37739" y="2340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655580" y="4314428"/>
            <a:ext cx="37465" cy="24130"/>
          </a:xfrm>
          <a:custGeom>
            <a:avLst/>
            <a:gdLst/>
            <a:ahLst/>
            <a:cxnLst/>
            <a:rect l="l" t="t" r="r" b="b"/>
            <a:pathLst>
              <a:path w="37464" h="24129">
                <a:moveTo>
                  <a:pt x="37443" y="23560"/>
                </a:moveTo>
                <a:lnTo>
                  <a:pt x="2295" y="23560"/>
                </a:lnTo>
                <a:lnTo>
                  <a:pt x="0" y="1640"/>
                </a:lnTo>
                <a:lnTo>
                  <a:pt x="32542" y="0"/>
                </a:lnTo>
                <a:lnTo>
                  <a:pt x="37443" y="0"/>
                </a:lnTo>
                <a:lnTo>
                  <a:pt x="37443" y="23560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544636" y="4294877"/>
            <a:ext cx="163195" cy="213995"/>
          </a:xfrm>
          <a:custGeom>
            <a:avLst/>
            <a:gdLst/>
            <a:ahLst/>
            <a:cxnLst/>
            <a:rect l="l" t="t" r="r" b="b"/>
            <a:pathLst>
              <a:path w="163195" h="213995">
                <a:moveTo>
                  <a:pt x="163113" y="213700"/>
                </a:moveTo>
                <a:lnTo>
                  <a:pt x="0" y="213700"/>
                </a:lnTo>
                <a:lnTo>
                  <a:pt x="0" y="10084"/>
                </a:lnTo>
                <a:lnTo>
                  <a:pt x="44472" y="2077"/>
                </a:lnTo>
                <a:lnTo>
                  <a:pt x="81555" y="0"/>
                </a:lnTo>
                <a:lnTo>
                  <a:pt x="93934" y="230"/>
                </a:lnTo>
                <a:lnTo>
                  <a:pt x="143175" y="5769"/>
                </a:lnTo>
                <a:lnTo>
                  <a:pt x="163113" y="10084"/>
                </a:lnTo>
                <a:lnTo>
                  <a:pt x="163113" y="22879"/>
                </a:lnTo>
                <a:lnTo>
                  <a:pt x="81554" y="22879"/>
                </a:lnTo>
                <a:lnTo>
                  <a:pt x="69004" y="23129"/>
                </a:lnTo>
                <a:lnTo>
                  <a:pt x="56470" y="23879"/>
                </a:lnTo>
                <a:lnTo>
                  <a:pt x="43967" y="25129"/>
                </a:lnTo>
                <a:lnTo>
                  <a:pt x="31511" y="26880"/>
                </a:lnTo>
                <a:lnTo>
                  <a:pt x="19116" y="29131"/>
                </a:lnTo>
                <a:lnTo>
                  <a:pt x="19116" y="190804"/>
                </a:lnTo>
                <a:lnTo>
                  <a:pt x="163113" y="190804"/>
                </a:lnTo>
                <a:lnTo>
                  <a:pt x="163113" y="213700"/>
                </a:lnTo>
                <a:close/>
              </a:path>
              <a:path w="163195" h="213995">
                <a:moveTo>
                  <a:pt x="163113" y="190804"/>
                </a:moveTo>
                <a:lnTo>
                  <a:pt x="143997" y="190804"/>
                </a:lnTo>
                <a:lnTo>
                  <a:pt x="143997" y="29131"/>
                </a:lnTo>
                <a:lnTo>
                  <a:pt x="131600" y="26880"/>
                </a:lnTo>
                <a:lnTo>
                  <a:pt x="119142" y="25129"/>
                </a:lnTo>
                <a:lnTo>
                  <a:pt x="106638" y="23879"/>
                </a:lnTo>
                <a:lnTo>
                  <a:pt x="94104" y="23129"/>
                </a:lnTo>
                <a:lnTo>
                  <a:pt x="81554" y="22879"/>
                </a:lnTo>
                <a:lnTo>
                  <a:pt x="163113" y="22879"/>
                </a:lnTo>
                <a:lnTo>
                  <a:pt x="163113" y="190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554196" y="436693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554197" y="4366936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537237" y="4021189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0" y="15737"/>
                </a:moveTo>
                <a:lnTo>
                  <a:pt x="174127" y="15737"/>
                </a:lnTo>
                <a:lnTo>
                  <a:pt x="174127" y="0"/>
                </a:lnTo>
                <a:lnTo>
                  <a:pt x="0" y="0"/>
                </a:lnTo>
                <a:lnTo>
                  <a:pt x="0" y="1573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455199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511636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6505010" y="4029047"/>
            <a:ext cx="154940" cy="188595"/>
          </a:xfrm>
          <a:custGeom>
            <a:avLst/>
            <a:gdLst/>
            <a:ahLst/>
            <a:cxnLst/>
            <a:rect l="l" t="t" r="r" b="b"/>
            <a:pathLst>
              <a:path w="154940" h="188595">
                <a:moveTo>
                  <a:pt x="0" y="0"/>
                </a:moveTo>
                <a:lnTo>
                  <a:pt x="154753" y="0"/>
                </a:lnTo>
                <a:lnTo>
                  <a:pt x="154753" y="188056"/>
                </a:lnTo>
                <a:lnTo>
                  <a:pt x="0" y="18805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6426725" y="4217103"/>
            <a:ext cx="311785" cy="170180"/>
          </a:xfrm>
          <a:custGeom>
            <a:avLst/>
            <a:gdLst/>
            <a:ahLst/>
            <a:cxnLst/>
            <a:rect l="l" t="t" r="r" b="b"/>
            <a:pathLst>
              <a:path w="311784" h="170179">
                <a:moveTo>
                  <a:pt x="0" y="0"/>
                </a:moveTo>
                <a:lnTo>
                  <a:pt x="311328" y="0"/>
                </a:lnTo>
                <a:lnTo>
                  <a:pt x="311328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6348438" y="4387158"/>
            <a:ext cx="467995" cy="154305"/>
          </a:xfrm>
          <a:custGeom>
            <a:avLst/>
            <a:gdLst/>
            <a:ahLst/>
            <a:cxnLst/>
            <a:rect l="l" t="t" r="r" b="b"/>
            <a:pathLst>
              <a:path w="467995" h="154304">
                <a:moveTo>
                  <a:pt x="0" y="0"/>
                </a:moveTo>
                <a:lnTo>
                  <a:pt x="467900" y="0"/>
                </a:lnTo>
                <a:lnTo>
                  <a:pt x="467900" y="153946"/>
                </a:lnTo>
                <a:lnTo>
                  <a:pt x="0" y="15394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6270840" y="4541106"/>
            <a:ext cx="623570" cy="167640"/>
          </a:xfrm>
          <a:custGeom>
            <a:avLst/>
            <a:gdLst/>
            <a:ahLst/>
            <a:cxnLst/>
            <a:rect l="l" t="t" r="r" b="b"/>
            <a:pathLst>
              <a:path w="623570" h="167639">
                <a:moveTo>
                  <a:pt x="0" y="0"/>
                </a:moveTo>
                <a:lnTo>
                  <a:pt x="623102" y="0"/>
                </a:lnTo>
                <a:lnTo>
                  <a:pt x="623102" y="167406"/>
                </a:lnTo>
                <a:lnTo>
                  <a:pt x="0" y="16740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6191869" y="4708512"/>
            <a:ext cx="781050" cy="170180"/>
          </a:xfrm>
          <a:custGeom>
            <a:avLst/>
            <a:gdLst/>
            <a:ahLst/>
            <a:cxnLst/>
            <a:rect l="l" t="t" r="r" b="b"/>
            <a:pathLst>
              <a:path w="781050" h="170179">
                <a:moveTo>
                  <a:pt x="0" y="0"/>
                </a:moveTo>
                <a:lnTo>
                  <a:pt x="781041" y="0"/>
                </a:lnTo>
                <a:lnTo>
                  <a:pt x="781041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6103561" y="4878568"/>
            <a:ext cx="958215" cy="1113790"/>
          </a:xfrm>
          <a:custGeom>
            <a:avLst/>
            <a:gdLst/>
            <a:ahLst/>
            <a:cxnLst/>
            <a:rect l="l" t="t" r="r" b="b"/>
            <a:pathLst>
              <a:path w="958215" h="1113789">
                <a:moveTo>
                  <a:pt x="957652" y="1113263"/>
                </a:moveTo>
                <a:lnTo>
                  <a:pt x="0" y="1113263"/>
                </a:lnTo>
                <a:lnTo>
                  <a:pt x="0" y="0"/>
                </a:lnTo>
                <a:lnTo>
                  <a:pt x="957652" y="0"/>
                </a:lnTo>
                <a:lnTo>
                  <a:pt x="957652" y="1113263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6406697" y="42092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45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6332049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6171837" y="470851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7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6097190" y="4870703"/>
            <a:ext cx="118745" cy="15875"/>
          </a:xfrm>
          <a:custGeom>
            <a:avLst/>
            <a:gdLst/>
            <a:ahLst/>
            <a:cxnLst/>
            <a:rect l="l" t="t" r="r" b="b"/>
            <a:pathLst>
              <a:path w="118745" h="15875">
                <a:moveTo>
                  <a:pt x="0" y="15734"/>
                </a:moveTo>
                <a:lnTo>
                  <a:pt x="118339" y="15734"/>
                </a:lnTo>
                <a:lnTo>
                  <a:pt x="118339" y="0"/>
                </a:lnTo>
                <a:lnTo>
                  <a:pt x="0" y="0"/>
                </a:lnTo>
                <a:lnTo>
                  <a:pt x="0" y="1573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914652" y="487856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16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6881878" y="470851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4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6721666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5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6647015" y="42092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6250121" y="4541108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530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6499452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6499452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6422073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6422073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6340142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6340142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6621431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6621431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6696081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6696081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6778003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6778003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6264588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6264588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6856290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6856290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6187213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6187213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6097096" y="492145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6097096" y="49905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097096" y="512872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1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097096" y="52668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6097096" y="533598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6097096" y="540506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6097096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6097096" y="55432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6097096" y="561232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6097096" y="568525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6097096" y="581550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6097096" y="588458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6097096" y="595751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7015597" y="561233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7015597" y="568441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7015597" y="554324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7015597" y="588308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7015597" y="595517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7015597" y="581399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7015597" y="540507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7015597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7015597" y="533598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7015597" y="52668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7015597" y="512872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7015597" y="49905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7015597" y="492146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930935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930935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448131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448131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647177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4" h="64135">
                <a:moveTo>
                  <a:pt x="17946" y="63778"/>
                </a:moveTo>
                <a:lnTo>
                  <a:pt x="0" y="63778"/>
                </a:lnTo>
                <a:lnTo>
                  <a:pt x="6306" y="50216"/>
                </a:lnTo>
                <a:lnTo>
                  <a:pt x="33241" y="17755"/>
                </a:lnTo>
                <a:lnTo>
                  <a:pt x="69288" y="1194"/>
                </a:lnTo>
                <a:lnTo>
                  <a:pt x="82682" y="0"/>
                </a:lnTo>
                <a:lnTo>
                  <a:pt x="96076" y="1194"/>
                </a:lnTo>
                <a:lnTo>
                  <a:pt x="108874" y="4665"/>
                </a:lnTo>
                <a:lnTo>
                  <a:pt x="120936" y="10242"/>
                </a:lnTo>
                <a:lnTo>
                  <a:pt x="132123" y="17755"/>
                </a:lnTo>
                <a:lnTo>
                  <a:pt x="134949" y="20332"/>
                </a:lnTo>
                <a:lnTo>
                  <a:pt x="82682" y="20332"/>
                </a:lnTo>
                <a:lnTo>
                  <a:pt x="69340" y="21740"/>
                </a:lnTo>
                <a:lnTo>
                  <a:pt x="56753" y="25804"/>
                </a:lnTo>
                <a:lnTo>
                  <a:pt x="45119" y="32281"/>
                </a:lnTo>
                <a:lnTo>
                  <a:pt x="34640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4" h="64135">
                <a:moveTo>
                  <a:pt x="165361" y="63778"/>
                </a:moveTo>
                <a:lnTo>
                  <a:pt x="147424" y="63778"/>
                </a:lnTo>
                <a:lnTo>
                  <a:pt x="139851" y="51510"/>
                </a:lnTo>
                <a:lnTo>
                  <a:pt x="130724" y="40931"/>
                </a:lnTo>
                <a:lnTo>
                  <a:pt x="120242" y="32281"/>
                </a:lnTo>
                <a:lnTo>
                  <a:pt x="108608" y="25804"/>
                </a:lnTo>
                <a:lnTo>
                  <a:pt x="96021" y="21740"/>
                </a:lnTo>
                <a:lnTo>
                  <a:pt x="82682" y="20332"/>
                </a:lnTo>
                <a:lnTo>
                  <a:pt x="134949" y="20332"/>
                </a:lnTo>
                <a:lnTo>
                  <a:pt x="142298" y="27035"/>
                </a:lnTo>
                <a:lnTo>
                  <a:pt x="151322" y="37912"/>
                </a:lnTo>
                <a:lnTo>
                  <a:pt x="159056" y="50216"/>
                </a:lnTo>
                <a:lnTo>
                  <a:pt x="165361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638209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5" h="50800">
                <a:moveTo>
                  <a:pt x="16" y="49225"/>
                </a:moveTo>
                <a:lnTo>
                  <a:pt x="5143" y="11302"/>
                </a:lnTo>
                <a:lnTo>
                  <a:pt x="8969" y="0"/>
                </a:lnTo>
                <a:lnTo>
                  <a:pt x="26915" y="0"/>
                </a:lnTo>
                <a:lnTo>
                  <a:pt x="22197" y="10645"/>
                </a:lnTo>
                <a:lnTo>
                  <a:pt x="18654" y="22063"/>
                </a:lnTo>
                <a:lnTo>
                  <a:pt x="16383" y="34139"/>
                </a:lnTo>
                <a:lnTo>
                  <a:pt x="15486" y="46700"/>
                </a:lnTo>
                <a:lnTo>
                  <a:pt x="9598" y="46700"/>
                </a:lnTo>
                <a:lnTo>
                  <a:pt x="4691" y="47623"/>
                </a:lnTo>
                <a:lnTo>
                  <a:pt x="16" y="49225"/>
                </a:lnTo>
                <a:close/>
              </a:path>
              <a:path w="183515" h="50800">
                <a:moveTo>
                  <a:pt x="15482" y="46754"/>
                </a:moveTo>
                <a:lnTo>
                  <a:pt x="14657" y="46700"/>
                </a:lnTo>
                <a:lnTo>
                  <a:pt x="15486" y="46700"/>
                </a:lnTo>
                <a:close/>
              </a:path>
              <a:path w="183515" h="50800">
                <a:moveTo>
                  <a:pt x="167837" y="48924"/>
                </a:moveTo>
                <a:lnTo>
                  <a:pt x="161244" y="10989"/>
                </a:lnTo>
                <a:lnTo>
                  <a:pt x="156394" y="0"/>
                </a:lnTo>
                <a:lnTo>
                  <a:pt x="174331" y="0"/>
                </a:lnTo>
                <a:lnTo>
                  <a:pt x="178156" y="11302"/>
                </a:lnTo>
                <a:lnTo>
                  <a:pt x="180968" y="23181"/>
                </a:lnTo>
                <a:lnTo>
                  <a:pt x="182704" y="35558"/>
                </a:lnTo>
                <a:lnTo>
                  <a:pt x="183297" y="48352"/>
                </a:lnTo>
                <a:lnTo>
                  <a:pt x="183297" y="48746"/>
                </a:lnTo>
                <a:lnTo>
                  <a:pt x="169704" y="48746"/>
                </a:lnTo>
                <a:lnTo>
                  <a:pt x="168775" y="48866"/>
                </a:lnTo>
                <a:lnTo>
                  <a:pt x="167837" y="48924"/>
                </a:lnTo>
                <a:close/>
              </a:path>
              <a:path w="183515" h="50800">
                <a:moveTo>
                  <a:pt x="182930" y="50522"/>
                </a:moveTo>
                <a:lnTo>
                  <a:pt x="178970" y="49403"/>
                </a:lnTo>
                <a:lnTo>
                  <a:pt x="174875" y="48746"/>
                </a:lnTo>
                <a:lnTo>
                  <a:pt x="183297" y="48746"/>
                </a:lnTo>
                <a:lnTo>
                  <a:pt x="183252" y="50495"/>
                </a:lnTo>
                <a:lnTo>
                  <a:pt x="182930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683900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6683900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657913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7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6" y="1601"/>
                </a:lnTo>
                <a:lnTo>
                  <a:pt x="64840" y="0"/>
                </a:lnTo>
                <a:lnTo>
                  <a:pt x="77872" y="0"/>
                </a:lnTo>
                <a:lnTo>
                  <a:pt x="116887" y="3202"/>
                </a:lnTo>
                <a:lnTo>
                  <a:pt x="142717" y="8006"/>
                </a:lnTo>
                <a:lnTo>
                  <a:pt x="142717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640202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9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6649677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39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39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6761752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4" h="240664">
                <a:moveTo>
                  <a:pt x="20457" y="240320"/>
                </a:moveTo>
                <a:lnTo>
                  <a:pt x="0" y="2965"/>
                </a:lnTo>
                <a:lnTo>
                  <a:pt x="48437" y="0"/>
                </a:lnTo>
                <a:lnTo>
                  <a:pt x="51229" y="239930"/>
                </a:lnTo>
                <a:lnTo>
                  <a:pt x="20457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6657913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0" y="31672"/>
                </a:moveTo>
                <a:lnTo>
                  <a:pt x="41718" y="31672"/>
                </a:lnTo>
                <a:lnTo>
                  <a:pt x="44404" y="2494"/>
                </a:lnTo>
                <a:lnTo>
                  <a:pt x="0" y="208"/>
                </a:lnTo>
                <a:lnTo>
                  <a:pt x="0" y="0"/>
                </a:lnTo>
                <a:lnTo>
                  <a:pt x="139706" y="0"/>
                </a:lnTo>
                <a:lnTo>
                  <a:pt x="103839" y="2196"/>
                </a:lnTo>
                <a:lnTo>
                  <a:pt x="106380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6657912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18" y="31464"/>
                </a:moveTo>
                <a:lnTo>
                  <a:pt x="0" y="31464"/>
                </a:lnTo>
                <a:lnTo>
                  <a:pt x="0" y="0"/>
                </a:lnTo>
                <a:lnTo>
                  <a:pt x="44404" y="2285"/>
                </a:lnTo>
                <a:lnTo>
                  <a:pt x="41718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761753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41392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6" y="0"/>
                </a:lnTo>
                <a:lnTo>
                  <a:pt x="41392" y="0"/>
                </a:lnTo>
                <a:lnTo>
                  <a:pt x="41392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640120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4" h="278129">
                <a:moveTo>
                  <a:pt x="178300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6" y="2604"/>
                </a:lnTo>
                <a:lnTo>
                  <a:pt x="82846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300" y="10885"/>
                </a:lnTo>
                <a:lnTo>
                  <a:pt x="178300" y="22892"/>
                </a:lnTo>
                <a:lnTo>
                  <a:pt x="82750" y="22892"/>
                </a:lnTo>
                <a:lnTo>
                  <a:pt x="69957" y="23361"/>
                </a:lnTo>
                <a:lnTo>
                  <a:pt x="57184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300" y="254626"/>
                </a:lnTo>
                <a:lnTo>
                  <a:pt x="178300" y="277515"/>
                </a:lnTo>
                <a:close/>
              </a:path>
              <a:path w="178434" h="278129">
                <a:moveTo>
                  <a:pt x="178300" y="254626"/>
                </a:moveTo>
                <a:lnTo>
                  <a:pt x="159183" y="254626"/>
                </a:lnTo>
                <a:lnTo>
                  <a:pt x="159183" y="29928"/>
                </a:lnTo>
                <a:lnTo>
                  <a:pt x="146549" y="27582"/>
                </a:lnTo>
                <a:lnTo>
                  <a:pt x="133855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300" y="22892"/>
                </a:lnTo>
                <a:lnTo>
                  <a:pt x="178300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649677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649675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6204508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6204508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6204508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6204508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6204508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204411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10" h="43179">
                <a:moveTo>
                  <a:pt x="51271" y="42955"/>
                </a:moveTo>
                <a:lnTo>
                  <a:pt x="99" y="42955"/>
                </a:lnTo>
                <a:lnTo>
                  <a:pt x="125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0" y="19541"/>
                </a:lnTo>
                <a:lnTo>
                  <a:pt x="2450" y="12992"/>
                </a:lnTo>
                <a:lnTo>
                  <a:pt x="3775" y="6471"/>
                </a:lnTo>
                <a:lnTo>
                  <a:pt x="5332" y="0"/>
                </a:lnTo>
                <a:lnTo>
                  <a:pt x="54512" y="16950"/>
                </a:lnTo>
                <a:lnTo>
                  <a:pt x="53367" y="21711"/>
                </a:lnTo>
                <a:lnTo>
                  <a:pt x="52371" y="26564"/>
                </a:lnTo>
                <a:lnTo>
                  <a:pt x="51565" y="31487"/>
                </a:lnTo>
                <a:lnTo>
                  <a:pt x="51274" y="33333"/>
                </a:lnTo>
                <a:lnTo>
                  <a:pt x="51271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219118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7" y="26325"/>
                </a:lnTo>
                <a:lnTo>
                  <a:pt x="7840" y="17305"/>
                </a:lnTo>
                <a:lnTo>
                  <a:pt x="12333" y="8520"/>
                </a:lnTo>
                <a:lnTo>
                  <a:pt x="17198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40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254249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30" y="69419"/>
                </a:moveTo>
                <a:lnTo>
                  <a:pt x="0" y="25904"/>
                </a:lnTo>
                <a:lnTo>
                  <a:pt x="6280" y="18806"/>
                </a:lnTo>
                <a:lnTo>
                  <a:pt x="12855" y="12116"/>
                </a:lnTo>
                <a:lnTo>
                  <a:pt x="19700" y="5844"/>
                </a:lnTo>
                <a:lnTo>
                  <a:pt x="26793" y="0"/>
                </a:lnTo>
                <a:lnTo>
                  <a:pt x="54741" y="51333"/>
                </a:lnTo>
                <a:lnTo>
                  <a:pt x="49769" y="55432"/>
                </a:lnTo>
                <a:lnTo>
                  <a:pt x="44984" y="59817"/>
                </a:lnTo>
                <a:lnTo>
                  <a:pt x="40400" y="64482"/>
                </a:lnTo>
                <a:lnTo>
                  <a:pt x="36030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305107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12" y="69013"/>
                </a:moveTo>
                <a:lnTo>
                  <a:pt x="0" y="13085"/>
                </a:lnTo>
                <a:lnTo>
                  <a:pt x="7875" y="9131"/>
                </a:lnTo>
                <a:lnTo>
                  <a:pt x="15884" y="5631"/>
                </a:lnTo>
                <a:lnTo>
                  <a:pt x="24007" y="2588"/>
                </a:lnTo>
                <a:lnTo>
                  <a:pt x="32226" y="0"/>
                </a:lnTo>
                <a:lnTo>
                  <a:pt x="44078" y="59615"/>
                </a:lnTo>
                <a:lnTo>
                  <a:pt x="36108" y="61905"/>
                </a:lnTo>
                <a:lnTo>
                  <a:pt x="28328" y="65040"/>
                </a:lnTo>
                <a:lnTo>
                  <a:pt x="20912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364080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89" h="62229">
                <a:moveTo>
                  <a:pt x="4562" y="61951"/>
                </a:moveTo>
                <a:lnTo>
                  <a:pt x="0" y="915"/>
                </a:lnTo>
                <a:lnTo>
                  <a:pt x="8447" y="228"/>
                </a:lnTo>
                <a:lnTo>
                  <a:pt x="16907" y="0"/>
                </a:lnTo>
                <a:lnTo>
                  <a:pt x="25365" y="228"/>
                </a:lnTo>
                <a:lnTo>
                  <a:pt x="33806" y="915"/>
                </a:lnTo>
                <a:lnTo>
                  <a:pt x="29316" y="61059"/>
                </a:lnTo>
                <a:lnTo>
                  <a:pt x="12761" y="61059"/>
                </a:lnTo>
                <a:lnTo>
                  <a:pt x="4562" y="61951"/>
                </a:lnTo>
                <a:close/>
              </a:path>
              <a:path w="34289" h="62229">
                <a:moveTo>
                  <a:pt x="29250" y="61951"/>
                </a:moveTo>
                <a:lnTo>
                  <a:pt x="21047" y="61059"/>
                </a:lnTo>
                <a:lnTo>
                  <a:pt x="29316" y="61059"/>
                </a:lnTo>
                <a:lnTo>
                  <a:pt x="29250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412789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9" y="69013"/>
                </a:moveTo>
                <a:lnTo>
                  <a:pt x="15747" y="65040"/>
                </a:lnTo>
                <a:lnTo>
                  <a:pt x="7973" y="61909"/>
                </a:lnTo>
                <a:lnTo>
                  <a:pt x="0" y="59615"/>
                </a:lnTo>
                <a:lnTo>
                  <a:pt x="11855" y="0"/>
                </a:lnTo>
                <a:lnTo>
                  <a:pt x="20068" y="2589"/>
                </a:lnTo>
                <a:lnTo>
                  <a:pt x="28189" y="5633"/>
                </a:lnTo>
                <a:lnTo>
                  <a:pt x="36198" y="9131"/>
                </a:lnTo>
                <a:lnTo>
                  <a:pt x="44078" y="13085"/>
                </a:lnTo>
                <a:lnTo>
                  <a:pt x="23169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452984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07" y="69415"/>
                </a:moveTo>
                <a:lnTo>
                  <a:pt x="14339" y="64478"/>
                </a:lnTo>
                <a:lnTo>
                  <a:pt x="9757" y="59815"/>
                </a:lnTo>
                <a:lnTo>
                  <a:pt x="4973" y="55430"/>
                </a:lnTo>
                <a:lnTo>
                  <a:pt x="0" y="51329"/>
                </a:lnTo>
                <a:lnTo>
                  <a:pt x="27950" y="0"/>
                </a:lnTo>
                <a:lnTo>
                  <a:pt x="35040" y="5842"/>
                </a:lnTo>
                <a:lnTo>
                  <a:pt x="41886" y="12114"/>
                </a:lnTo>
                <a:lnTo>
                  <a:pt x="48460" y="18804"/>
                </a:lnTo>
                <a:lnTo>
                  <a:pt x="54737" y="25900"/>
                </a:lnTo>
                <a:lnTo>
                  <a:pt x="18707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6484165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3" y="60913"/>
                </a:moveTo>
                <a:lnTo>
                  <a:pt x="9454" y="54353"/>
                </a:lnTo>
                <a:lnTo>
                  <a:pt x="6551" y="47985"/>
                </a:lnTo>
                <a:lnTo>
                  <a:pt x="3397" y="41819"/>
                </a:lnTo>
                <a:lnTo>
                  <a:pt x="0" y="35866"/>
                </a:lnTo>
                <a:lnTo>
                  <a:pt x="41495" y="0"/>
                </a:lnTo>
                <a:lnTo>
                  <a:pt x="46359" y="8520"/>
                </a:lnTo>
                <a:lnTo>
                  <a:pt x="50850" y="17305"/>
                </a:lnTo>
                <a:lnTo>
                  <a:pt x="54962" y="26325"/>
                </a:lnTo>
                <a:lnTo>
                  <a:pt x="58690" y="35549"/>
                </a:lnTo>
                <a:lnTo>
                  <a:pt x="1210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6503053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4412" y="42955"/>
                </a:moveTo>
                <a:lnTo>
                  <a:pt x="3237" y="42955"/>
                </a:lnTo>
                <a:lnTo>
                  <a:pt x="3237" y="33333"/>
                </a:lnTo>
                <a:lnTo>
                  <a:pt x="2943" y="31487"/>
                </a:lnTo>
                <a:lnTo>
                  <a:pt x="2134" y="26564"/>
                </a:lnTo>
                <a:lnTo>
                  <a:pt x="1147" y="21711"/>
                </a:lnTo>
                <a:lnTo>
                  <a:pt x="0" y="16950"/>
                </a:lnTo>
                <a:lnTo>
                  <a:pt x="49179" y="0"/>
                </a:lnTo>
                <a:lnTo>
                  <a:pt x="50733" y="6471"/>
                </a:lnTo>
                <a:lnTo>
                  <a:pt x="52052" y="12992"/>
                </a:lnTo>
                <a:lnTo>
                  <a:pt x="53135" y="19541"/>
                </a:lnTo>
                <a:lnTo>
                  <a:pt x="54189" y="26274"/>
                </a:lnTo>
                <a:lnTo>
                  <a:pt x="54512" y="27722"/>
                </a:lnTo>
                <a:lnTo>
                  <a:pt x="54389" y="29190"/>
                </a:lnTo>
                <a:lnTo>
                  <a:pt x="54412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506290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506290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506290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506290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506290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6292290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4" y="2747"/>
                </a:lnTo>
                <a:lnTo>
                  <a:pt x="78912" y="0"/>
                </a:lnTo>
                <a:lnTo>
                  <a:pt x="92127" y="0"/>
                </a:lnTo>
                <a:lnTo>
                  <a:pt x="131715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271060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901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6282417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17" y="289256"/>
                </a:moveTo>
                <a:lnTo>
                  <a:pt x="0" y="285576"/>
                </a:lnTo>
                <a:lnTo>
                  <a:pt x="5013" y="0"/>
                </a:lnTo>
                <a:lnTo>
                  <a:pt x="63085" y="2984"/>
                </a:lnTo>
                <a:lnTo>
                  <a:pt x="36717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6416738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17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5" y="287561"/>
                </a:lnTo>
                <a:lnTo>
                  <a:pt x="24517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337853" y="5407812"/>
            <a:ext cx="82550" cy="37465"/>
          </a:xfrm>
          <a:custGeom>
            <a:avLst/>
            <a:gdLst/>
            <a:ahLst/>
            <a:cxnLst/>
            <a:rect l="l" t="t" r="r" b="b"/>
            <a:pathLst>
              <a:path w="82550" h="37464">
                <a:moveTo>
                  <a:pt x="81927" y="37275"/>
                </a:moveTo>
                <a:lnTo>
                  <a:pt x="4426" y="37275"/>
                </a:lnTo>
                <a:lnTo>
                  <a:pt x="7647" y="2297"/>
                </a:lnTo>
                <a:lnTo>
                  <a:pt x="0" y="1903"/>
                </a:lnTo>
                <a:lnTo>
                  <a:pt x="9973" y="1070"/>
                </a:lnTo>
                <a:lnTo>
                  <a:pt x="19985" y="474"/>
                </a:lnTo>
                <a:lnTo>
                  <a:pt x="29963" y="118"/>
                </a:lnTo>
                <a:lnTo>
                  <a:pt x="39951" y="0"/>
                </a:lnTo>
                <a:lnTo>
                  <a:pt x="49935" y="118"/>
                </a:lnTo>
                <a:lnTo>
                  <a:pt x="59924" y="475"/>
                </a:lnTo>
                <a:lnTo>
                  <a:pt x="69875" y="1066"/>
                </a:lnTo>
                <a:lnTo>
                  <a:pt x="79828" y="1895"/>
                </a:lnTo>
                <a:lnTo>
                  <a:pt x="78884" y="1953"/>
                </a:lnTo>
                <a:lnTo>
                  <a:pt x="81927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292289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49991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2" y="4697"/>
                </a:lnTo>
                <a:lnTo>
                  <a:pt x="22709" y="2817"/>
                </a:lnTo>
                <a:lnTo>
                  <a:pt x="34123" y="1251"/>
                </a:lnTo>
                <a:lnTo>
                  <a:pt x="45564" y="0"/>
                </a:lnTo>
                <a:lnTo>
                  <a:pt x="53212" y="393"/>
                </a:lnTo>
                <a:lnTo>
                  <a:pt x="49991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416737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89" h="35560">
                <a:moveTo>
                  <a:pt x="46899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6" y="1261"/>
                </a:lnTo>
                <a:lnTo>
                  <a:pt x="23997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272860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5" h="328295">
                <a:moveTo>
                  <a:pt x="209894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4" y="3892"/>
                </a:lnTo>
                <a:lnTo>
                  <a:pt x="85384" y="389"/>
                </a:lnTo>
                <a:lnTo>
                  <a:pt x="98424" y="0"/>
                </a:lnTo>
                <a:lnTo>
                  <a:pt x="111470" y="0"/>
                </a:lnTo>
                <a:lnTo>
                  <a:pt x="150541" y="2335"/>
                </a:lnTo>
                <a:lnTo>
                  <a:pt x="189317" y="8173"/>
                </a:lnTo>
                <a:lnTo>
                  <a:pt x="209894" y="12673"/>
                </a:lnTo>
                <a:lnTo>
                  <a:pt x="209894" y="22884"/>
                </a:lnTo>
                <a:lnTo>
                  <a:pt x="98306" y="22884"/>
                </a:lnTo>
                <a:lnTo>
                  <a:pt x="85034" y="23304"/>
                </a:lnTo>
                <a:lnTo>
                  <a:pt x="45352" y="27079"/>
                </a:lnTo>
                <a:lnTo>
                  <a:pt x="19113" y="31693"/>
                </a:lnTo>
                <a:lnTo>
                  <a:pt x="19113" y="305181"/>
                </a:lnTo>
                <a:lnTo>
                  <a:pt x="209894" y="305181"/>
                </a:lnTo>
                <a:lnTo>
                  <a:pt x="209894" y="328073"/>
                </a:lnTo>
                <a:close/>
              </a:path>
              <a:path w="210185" h="328295">
                <a:moveTo>
                  <a:pt x="209894" y="305181"/>
                </a:moveTo>
                <a:lnTo>
                  <a:pt x="190777" y="305181"/>
                </a:lnTo>
                <a:lnTo>
                  <a:pt x="190777" y="31693"/>
                </a:lnTo>
                <a:lnTo>
                  <a:pt x="177686" y="29176"/>
                </a:lnTo>
                <a:lnTo>
                  <a:pt x="138112" y="24143"/>
                </a:lnTo>
                <a:lnTo>
                  <a:pt x="111584" y="22884"/>
                </a:lnTo>
                <a:lnTo>
                  <a:pt x="209894" y="22884"/>
                </a:lnTo>
                <a:lnTo>
                  <a:pt x="209894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282416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282415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6412162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468596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6699580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6756013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097193" y="5038662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52"/>
                </a:moveTo>
                <a:lnTo>
                  <a:pt x="973115" y="35352"/>
                </a:lnTo>
                <a:lnTo>
                  <a:pt x="973115" y="0"/>
                </a:lnTo>
                <a:lnTo>
                  <a:pt x="0" y="0"/>
                </a:lnTo>
                <a:lnTo>
                  <a:pt x="0" y="3535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097193" y="5176863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44"/>
                </a:moveTo>
                <a:lnTo>
                  <a:pt x="973115" y="35344"/>
                </a:lnTo>
                <a:lnTo>
                  <a:pt x="973115" y="0"/>
                </a:lnTo>
                <a:lnTo>
                  <a:pt x="0" y="0"/>
                </a:lnTo>
                <a:lnTo>
                  <a:pt x="0" y="3534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531101" y="5073937"/>
            <a:ext cx="109220" cy="105410"/>
          </a:xfrm>
          <a:custGeom>
            <a:avLst/>
            <a:gdLst/>
            <a:ahLst/>
            <a:cxnLst/>
            <a:rect l="l" t="t" r="r" b="b"/>
            <a:pathLst>
              <a:path w="109220" h="105410">
                <a:moveTo>
                  <a:pt x="109217" y="104906"/>
                </a:moveTo>
                <a:lnTo>
                  <a:pt x="0" y="104906"/>
                </a:lnTo>
                <a:lnTo>
                  <a:pt x="0" y="0"/>
                </a:lnTo>
                <a:lnTo>
                  <a:pt x="109217" y="0"/>
                </a:lnTo>
                <a:lnTo>
                  <a:pt x="109217" y="104906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672089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3" y="2747"/>
                </a:lnTo>
                <a:lnTo>
                  <a:pt x="78909" y="0"/>
                </a:lnTo>
                <a:lnTo>
                  <a:pt x="92125" y="0"/>
                </a:lnTo>
                <a:lnTo>
                  <a:pt x="131714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650862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4898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662215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4" y="289256"/>
                </a:moveTo>
                <a:lnTo>
                  <a:pt x="0" y="285576"/>
                </a:lnTo>
                <a:lnTo>
                  <a:pt x="5007" y="0"/>
                </a:lnTo>
                <a:lnTo>
                  <a:pt x="63091" y="2984"/>
                </a:lnTo>
                <a:lnTo>
                  <a:pt x="36724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6796536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20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8" y="287561"/>
                </a:lnTo>
                <a:lnTo>
                  <a:pt x="24520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6717654" y="5407812"/>
            <a:ext cx="82550" cy="37465"/>
          </a:xfrm>
          <a:custGeom>
            <a:avLst/>
            <a:gdLst/>
            <a:ahLst/>
            <a:cxnLst/>
            <a:rect l="l" t="t" r="r" b="b"/>
            <a:pathLst>
              <a:path w="82550" h="37464">
                <a:moveTo>
                  <a:pt x="81927" y="37275"/>
                </a:moveTo>
                <a:lnTo>
                  <a:pt x="4430" y="37275"/>
                </a:lnTo>
                <a:lnTo>
                  <a:pt x="7651" y="2297"/>
                </a:lnTo>
                <a:lnTo>
                  <a:pt x="0" y="1903"/>
                </a:lnTo>
                <a:lnTo>
                  <a:pt x="9972" y="1070"/>
                </a:lnTo>
                <a:lnTo>
                  <a:pt x="19984" y="474"/>
                </a:lnTo>
                <a:lnTo>
                  <a:pt x="29961" y="118"/>
                </a:lnTo>
                <a:lnTo>
                  <a:pt x="39951" y="0"/>
                </a:lnTo>
                <a:lnTo>
                  <a:pt x="49935" y="118"/>
                </a:lnTo>
                <a:lnTo>
                  <a:pt x="59923" y="475"/>
                </a:lnTo>
                <a:lnTo>
                  <a:pt x="69873" y="1066"/>
                </a:lnTo>
                <a:lnTo>
                  <a:pt x="79828" y="1895"/>
                </a:lnTo>
                <a:lnTo>
                  <a:pt x="78880" y="1953"/>
                </a:lnTo>
                <a:lnTo>
                  <a:pt x="81927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6672091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40" h="35560">
                <a:moveTo>
                  <a:pt x="49991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2" y="4697"/>
                </a:lnTo>
                <a:lnTo>
                  <a:pt x="22708" y="2817"/>
                </a:lnTo>
                <a:lnTo>
                  <a:pt x="34122" y="1251"/>
                </a:lnTo>
                <a:lnTo>
                  <a:pt x="45564" y="0"/>
                </a:lnTo>
                <a:lnTo>
                  <a:pt x="53215" y="393"/>
                </a:lnTo>
                <a:lnTo>
                  <a:pt x="49991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6796537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90" h="35560">
                <a:moveTo>
                  <a:pt x="46899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6" y="1261"/>
                </a:lnTo>
                <a:lnTo>
                  <a:pt x="23997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6652656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4" h="328295">
                <a:moveTo>
                  <a:pt x="209894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6" y="3892"/>
                </a:lnTo>
                <a:lnTo>
                  <a:pt x="85385" y="389"/>
                </a:lnTo>
                <a:lnTo>
                  <a:pt x="98426" y="0"/>
                </a:lnTo>
                <a:lnTo>
                  <a:pt x="111471" y="0"/>
                </a:lnTo>
                <a:lnTo>
                  <a:pt x="150541" y="2335"/>
                </a:lnTo>
                <a:lnTo>
                  <a:pt x="189315" y="8173"/>
                </a:lnTo>
                <a:lnTo>
                  <a:pt x="209894" y="12673"/>
                </a:lnTo>
                <a:lnTo>
                  <a:pt x="209894" y="22884"/>
                </a:lnTo>
                <a:lnTo>
                  <a:pt x="98310" y="22884"/>
                </a:lnTo>
                <a:lnTo>
                  <a:pt x="85038" y="23304"/>
                </a:lnTo>
                <a:lnTo>
                  <a:pt x="45358" y="27079"/>
                </a:lnTo>
                <a:lnTo>
                  <a:pt x="19119" y="31693"/>
                </a:lnTo>
                <a:lnTo>
                  <a:pt x="19119" y="305181"/>
                </a:lnTo>
                <a:lnTo>
                  <a:pt x="209894" y="305181"/>
                </a:lnTo>
                <a:lnTo>
                  <a:pt x="209894" y="328073"/>
                </a:lnTo>
                <a:close/>
              </a:path>
              <a:path w="210184" h="328295">
                <a:moveTo>
                  <a:pt x="209894" y="305181"/>
                </a:moveTo>
                <a:lnTo>
                  <a:pt x="190777" y="305181"/>
                </a:lnTo>
                <a:lnTo>
                  <a:pt x="190777" y="31693"/>
                </a:lnTo>
                <a:lnTo>
                  <a:pt x="177687" y="29176"/>
                </a:lnTo>
                <a:lnTo>
                  <a:pt x="138115" y="24143"/>
                </a:lnTo>
                <a:lnTo>
                  <a:pt x="111587" y="22884"/>
                </a:lnTo>
                <a:lnTo>
                  <a:pt x="209894" y="22884"/>
                </a:lnTo>
                <a:lnTo>
                  <a:pt x="209894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6662215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6662214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6584307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6584307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6584307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6584307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6584307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6584208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1274" y="42955"/>
                </a:moveTo>
                <a:lnTo>
                  <a:pt x="99" y="42955"/>
                </a:lnTo>
                <a:lnTo>
                  <a:pt x="128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3" y="19541"/>
                </a:lnTo>
                <a:lnTo>
                  <a:pt x="2456" y="12992"/>
                </a:lnTo>
                <a:lnTo>
                  <a:pt x="3785" y="6471"/>
                </a:lnTo>
                <a:lnTo>
                  <a:pt x="5336" y="0"/>
                </a:lnTo>
                <a:lnTo>
                  <a:pt x="54512" y="16950"/>
                </a:lnTo>
                <a:lnTo>
                  <a:pt x="53367" y="21711"/>
                </a:lnTo>
                <a:lnTo>
                  <a:pt x="52377" y="26564"/>
                </a:lnTo>
                <a:lnTo>
                  <a:pt x="51571" y="31487"/>
                </a:lnTo>
                <a:lnTo>
                  <a:pt x="51281" y="33333"/>
                </a:lnTo>
                <a:lnTo>
                  <a:pt x="51274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598915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8" y="26325"/>
                </a:lnTo>
                <a:lnTo>
                  <a:pt x="7841" y="17305"/>
                </a:lnTo>
                <a:lnTo>
                  <a:pt x="12333" y="8520"/>
                </a:lnTo>
                <a:lnTo>
                  <a:pt x="17201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40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634045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40" y="69419"/>
                </a:moveTo>
                <a:lnTo>
                  <a:pt x="0" y="25904"/>
                </a:lnTo>
                <a:lnTo>
                  <a:pt x="6281" y="18806"/>
                </a:lnTo>
                <a:lnTo>
                  <a:pt x="12856" y="12116"/>
                </a:lnTo>
                <a:lnTo>
                  <a:pt x="19701" y="5844"/>
                </a:lnTo>
                <a:lnTo>
                  <a:pt x="26793" y="0"/>
                </a:lnTo>
                <a:lnTo>
                  <a:pt x="54741" y="51333"/>
                </a:lnTo>
                <a:lnTo>
                  <a:pt x="49772" y="55432"/>
                </a:lnTo>
                <a:lnTo>
                  <a:pt x="44989" y="59817"/>
                </a:lnTo>
                <a:lnTo>
                  <a:pt x="40407" y="64482"/>
                </a:lnTo>
                <a:lnTo>
                  <a:pt x="36040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684910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09" y="69013"/>
                </a:moveTo>
                <a:lnTo>
                  <a:pt x="0" y="13085"/>
                </a:lnTo>
                <a:lnTo>
                  <a:pt x="7873" y="9131"/>
                </a:lnTo>
                <a:lnTo>
                  <a:pt x="15880" y="5631"/>
                </a:lnTo>
                <a:lnTo>
                  <a:pt x="24004" y="2588"/>
                </a:lnTo>
                <a:lnTo>
                  <a:pt x="32226" y="0"/>
                </a:lnTo>
                <a:lnTo>
                  <a:pt x="44072" y="59615"/>
                </a:lnTo>
                <a:lnTo>
                  <a:pt x="36098" y="61905"/>
                </a:lnTo>
                <a:lnTo>
                  <a:pt x="28324" y="65040"/>
                </a:lnTo>
                <a:lnTo>
                  <a:pt x="20909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743889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90" h="62229">
                <a:moveTo>
                  <a:pt x="4552" y="61951"/>
                </a:moveTo>
                <a:lnTo>
                  <a:pt x="0" y="915"/>
                </a:lnTo>
                <a:lnTo>
                  <a:pt x="8440" y="228"/>
                </a:lnTo>
                <a:lnTo>
                  <a:pt x="16898" y="0"/>
                </a:lnTo>
                <a:lnTo>
                  <a:pt x="25356" y="228"/>
                </a:lnTo>
                <a:lnTo>
                  <a:pt x="33799" y="915"/>
                </a:lnTo>
                <a:lnTo>
                  <a:pt x="29307" y="61059"/>
                </a:lnTo>
                <a:lnTo>
                  <a:pt x="12758" y="61059"/>
                </a:lnTo>
                <a:lnTo>
                  <a:pt x="4552" y="61951"/>
                </a:lnTo>
                <a:close/>
              </a:path>
              <a:path w="34290" h="62229">
                <a:moveTo>
                  <a:pt x="29240" y="61951"/>
                </a:moveTo>
                <a:lnTo>
                  <a:pt x="21038" y="61059"/>
                </a:lnTo>
                <a:lnTo>
                  <a:pt x="29307" y="61059"/>
                </a:lnTo>
                <a:lnTo>
                  <a:pt x="29240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6792586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6" y="69013"/>
                </a:moveTo>
                <a:lnTo>
                  <a:pt x="15747" y="65040"/>
                </a:lnTo>
                <a:lnTo>
                  <a:pt x="7970" y="61909"/>
                </a:lnTo>
                <a:lnTo>
                  <a:pt x="0" y="59615"/>
                </a:lnTo>
                <a:lnTo>
                  <a:pt x="11855" y="0"/>
                </a:lnTo>
                <a:lnTo>
                  <a:pt x="20072" y="2589"/>
                </a:lnTo>
                <a:lnTo>
                  <a:pt x="28195" y="5633"/>
                </a:lnTo>
                <a:lnTo>
                  <a:pt x="36203" y="9131"/>
                </a:lnTo>
                <a:lnTo>
                  <a:pt x="44078" y="13085"/>
                </a:lnTo>
                <a:lnTo>
                  <a:pt x="23166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6832780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10" y="69415"/>
                </a:moveTo>
                <a:lnTo>
                  <a:pt x="14341" y="64478"/>
                </a:lnTo>
                <a:lnTo>
                  <a:pt x="9758" y="59815"/>
                </a:lnTo>
                <a:lnTo>
                  <a:pt x="4974" y="55430"/>
                </a:lnTo>
                <a:lnTo>
                  <a:pt x="0" y="51329"/>
                </a:lnTo>
                <a:lnTo>
                  <a:pt x="27957" y="0"/>
                </a:lnTo>
                <a:lnTo>
                  <a:pt x="35043" y="5842"/>
                </a:lnTo>
                <a:lnTo>
                  <a:pt x="41886" y="12114"/>
                </a:lnTo>
                <a:lnTo>
                  <a:pt x="48463" y="18804"/>
                </a:lnTo>
                <a:lnTo>
                  <a:pt x="54747" y="25900"/>
                </a:lnTo>
                <a:lnTo>
                  <a:pt x="18710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6863965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6" y="60913"/>
                </a:moveTo>
                <a:lnTo>
                  <a:pt x="9453" y="54353"/>
                </a:lnTo>
                <a:lnTo>
                  <a:pt x="6548" y="47985"/>
                </a:lnTo>
                <a:lnTo>
                  <a:pt x="3395" y="41819"/>
                </a:lnTo>
                <a:lnTo>
                  <a:pt x="0" y="35866"/>
                </a:lnTo>
                <a:lnTo>
                  <a:pt x="41495" y="0"/>
                </a:lnTo>
                <a:lnTo>
                  <a:pt x="46359" y="8520"/>
                </a:lnTo>
                <a:lnTo>
                  <a:pt x="50851" y="17305"/>
                </a:lnTo>
                <a:lnTo>
                  <a:pt x="54964" y="26325"/>
                </a:lnTo>
                <a:lnTo>
                  <a:pt x="58697" y="35549"/>
                </a:lnTo>
                <a:lnTo>
                  <a:pt x="12106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6882850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4408" y="42955"/>
                </a:moveTo>
                <a:lnTo>
                  <a:pt x="3243" y="42955"/>
                </a:lnTo>
                <a:lnTo>
                  <a:pt x="3240" y="33333"/>
                </a:lnTo>
                <a:lnTo>
                  <a:pt x="2943" y="31487"/>
                </a:lnTo>
                <a:lnTo>
                  <a:pt x="2134" y="26564"/>
                </a:lnTo>
                <a:lnTo>
                  <a:pt x="1144" y="21711"/>
                </a:lnTo>
                <a:lnTo>
                  <a:pt x="0" y="16950"/>
                </a:lnTo>
                <a:lnTo>
                  <a:pt x="49185" y="0"/>
                </a:lnTo>
                <a:lnTo>
                  <a:pt x="50736" y="6471"/>
                </a:lnTo>
                <a:lnTo>
                  <a:pt x="52061" y="12992"/>
                </a:lnTo>
                <a:lnTo>
                  <a:pt x="53141" y="19541"/>
                </a:lnTo>
                <a:lnTo>
                  <a:pt x="54196" y="26274"/>
                </a:lnTo>
                <a:lnTo>
                  <a:pt x="54512" y="27722"/>
                </a:lnTo>
                <a:lnTo>
                  <a:pt x="54392" y="29190"/>
                </a:lnTo>
                <a:lnTo>
                  <a:pt x="54408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6886092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6886092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886092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886092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886092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103561" y="5758627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5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2599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103561" y="5991835"/>
            <a:ext cx="958215" cy="26034"/>
          </a:xfrm>
          <a:custGeom>
            <a:avLst/>
            <a:gdLst/>
            <a:ahLst/>
            <a:cxnLst/>
            <a:rect l="l" t="t" r="r" b="b"/>
            <a:pathLst>
              <a:path w="958215" h="26035">
                <a:moveTo>
                  <a:pt x="0" y="25996"/>
                </a:moveTo>
                <a:lnTo>
                  <a:pt x="957652" y="25996"/>
                </a:lnTo>
                <a:lnTo>
                  <a:pt x="957652" y="0"/>
                </a:lnTo>
                <a:lnTo>
                  <a:pt x="0" y="0"/>
                </a:lnTo>
                <a:lnTo>
                  <a:pt x="0" y="25996"/>
                </a:lnTo>
                <a:close/>
              </a:path>
            </a:pathLst>
          </a:custGeom>
          <a:solidFill>
            <a:srgbClr val="D1C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204508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204508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884473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884473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506290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506290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582453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582453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103561" y="6017832"/>
            <a:ext cx="958215" cy="432434"/>
          </a:xfrm>
          <a:custGeom>
            <a:avLst/>
            <a:gdLst/>
            <a:ahLst/>
            <a:cxnLst/>
            <a:rect l="l" t="t" r="r" b="b"/>
            <a:pathLst>
              <a:path w="958215" h="432435">
                <a:moveTo>
                  <a:pt x="957652" y="431851"/>
                </a:moveTo>
                <a:lnTo>
                  <a:pt x="0" y="431851"/>
                </a:lnTo>
                <a:lnTo>
                  <a:pt x="0" y="0"/>
                </a:lnTo>
                <a:lnTo>
                  <a:pt x="957652" y="0"/>
                </a:lnTo>
                <a:lnTo>
                  <a:pt x="957652" y="431851"/>
                </a:lnTo>
                <a:close/>
              </a:path>
            </a:pathLst>
          </a:custGeom>
          <a:solidFill>
            <a:srgbClr val="976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358909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4" h="64135">
                <a:moveTo>
                  <a:pt x="17946" y="63778"/>
                </a:moveTo>
                <a:lnTo>
                  <a:pt x="0" y="63778"/>
                </a:lnTo>
                <a:lnTo>
                  <a:pt x="6305" y="50216"/>
                </a:lnTo>
                <a:lnTo>
                  <a:pt x="33238" y="17755"/>
                </a:lnTo>
                <a:lnTo>
                  <a:pt x="69285" y="1194"/>
                </a:lnTo>
                <a:lnTo>
                  <a:pt x="82679" y="0"/>
                </a:lnTo>
                <a:lnTo>
                  <a:pt x="96072" y="1194"/>
                </a:lnTo>
                <a:lnTo>
                  <a:pt x="108869" y="4665"/>
                </a:lnTo>
                <a:lnTo>
                  <a:pt x="120930" y="10242"/>
                </a:lnTo>
                <a:lnTo>
                  <a:pt x="132117" y="17755"/>
                </a:lnTo>
                <a:lnTo>
                  <a:pt x="134942" y="20332"/>
                </a:lnTo>
                <a:lnTo>
                  <a:pt x="82679" y="20332"/>
                </a:lnTo>
                <a:lnTo>
                  <a:pt x="69337" y="21740"/>
                </a:lnTo>
                <a:lnTo>
                  <a:pt x="56751" y="25804"/>
                </a:lnTo>
                <a:lnTo>
                  <a:pt x="45118" y="32281"/>
                </a:lnTo>
                <a:lnTo>
                  <a:pt x="34639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4" h="64135">
                <a:moveTo>
                  <a:pt x="165351" y="63778"/>
                </a:moveTo>
                <a:lnTo>
                  <a:pt x="147421" y="63778"/>
                </a:lnTo>
                <a:lnTo>
                  <a:pt x="139848" y="51510"/>
                </a:lnTo>
                <a:lnTo>
                  <a:pt x="130721" y="40931"/>
                </a:lnTo>
                <a:lnTo>
                  <a:pt x="120239" y="32281"/>
                </a:lnTo>
                <a:lnTo>
                  <a:pt x="108605" y="25804"/>
                </a:lnTo>
                <a:lnTo>
                  <a:pt x="96018" y="21740"/>
                </a:lnTo>
                <a:lnTo>
                  <a:pt x="82679" y="20332"/>
                </a:lnTo>
                <a:lnTo>
                  <a:pt x="134942" y="20332"/>
                </a:lnTo>
                <a:lnTo>
                  <a:pt x="142291" y="27035"/>
                </a:lnTo>
                <a:lnTo>
                  <a:pt x="151314" y="37912"/>
                </a:lnTo>
                <a:lnTo>
                  <a:pt x="159047" y="50216"/>
                </a:lnTo>
                <a:lnTo>
                  <a:pt x="165351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349938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5" h="50800">
                <a:moveTo>
                  <a:pt x="12" y="49225"/>
                </a:moveTo>
                <a:lnTo>
                  <a:pt x="5143" y="11302"/>
                </a:lnTo>
                <a:lnTo>
                  <a:pt x="8969" y="0"/>
                </a:lnTo>
                <a:lnTo>
                  <a:pt x="26915" y="0"/>
                </a:lnTo>
                <a:lnTo>
                  <a:pt x="22197" y="10645"/>
                </a:lnTo>
                <a:lnTo>
                  <a:pt x="18653" y="22063"/>
                </a:lnTo>
                <a:lnTo>
                  <a:pt x="16382" y="34139"/>
                </a:lnTo>
                <a:lnTo>
                  <a:pt x="15483" y="46700"/>
                </a:lnTo>
                <a:lnTo>
                  <a:pt x="9592" y="46700"/>
                </a:lnTo>
                <a:lnTo>
                  <a:pt x="4694" y="47623"/>
                </a:lnTo>
                <a:lnTo>
                  <a:pt x="12" y="49225"/>
                </a:lnTo>
                <a:close/>
              </a:path>
              <a:path w="183515" h="50800">
                <a:moveTo>
                  <a:pt x="15479" y="46754"/>
                </a:moveTo>
                <a:lnTo>
                  <a:pt x="14657" y="46700"/>
                </a:lnTo>
                <a:lnTo>
                  <a:pt x="15483" y="46700"/>
                </a:lnTo>
                <a:close/>
              </a:path>
              <a:path w="183515" h="50800">
                <a:moveTo>
                  <a:pt x="167834" y="48924"/>
                </a:moveTo>
                <a:lnTo>
                  <a:pt x="161244" y="10989"/>
                </a:lnTo>
                <a:lnTo>
                  <a:pt x="156394" y="0"/>
                </a:lnTo>
                <a:lnTo>
                  <a:pt x="174324" y="0"/>
                </a:lnTo>
                <a:lnTo>
                  <a:pt x="178149" y="11302"/>
                </a:lnTo>
                <a:lnTo>
                  <a:pt x="180962" y="23181"/>
                </a:lnTo>
                <a:lnTo>
                  <a:pt x="182698" y="35558"/>
                </a:lnTo>
                <a:lnTo>
                  <a:pt x="183291" y="48352"/>
                </a:lnTo>
                <a:lnTo>
                  <a:pt x="183291" y="48746"/>
                </a:lnTo>
                <a:lnTo>
                  <a:pt x="169704" y="48746"/>
                </a:lnTo>
                <a:lnTo>
                  <a:pt x="168775" y="48866"/>
                </a:lnTo>
                <a:lnTo>
                  <a:pt x="167834" y="48924"/>
                </a:lnTo>
                <a:close/>
              </a:path>
              <a:path w="183515" h="50800">
                <a:moveTo>
                  <a:pt x="182930" y="50522"/>
                </a:moveTo>
                <a:lnTo>
                  <a:pt x="178967" y="49403"/>
                </a:lnTo>
                <a:lnTo>
                  <a:pt x="174872" y="48746"/>
                </a:lnTo>
                <a:lnTo>
                  <a:pt x="183291" y="48746"/>
                </a:lnTo>
                <a:lnTo>
                  <a:pt x="183280" y="49403"/>
                </a:lnTo>
                <a:lnTo>
                  <a:pt x="183242" y="50495"/>
                </a:lnTo>
                <a:lnTo>
                  <a:pt x="182930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311579" y="502763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311579" y="49709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311579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311579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311579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311579" y="4725463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38" y="32919"/>
                </a:moveTo>
                <a:lnTo>
                  <a:pt x="0" y="32919"/>
                </a:lnTo>
                <a:lnTo>
                  <a:pt x="9" y="4957"/>
                </a:lnTo>
                <a:lnTo>
                  <a:pt x="777" y="0"/>
                </a:lnTo>
                <a:lnTo>
                  <a:pt x="40983" y="9247"/>
                </a:lnTo>
                <a:lnTo>
                  <a:pt x="40941" y="9513"/>
                </a:lnTo>
                <a:lnTo>
                  <a:pt x="40938" y="32919"/>
                </a:lnTo>
                <a:close/>
              </a:path>
              <a:path w="41275" h="33020">
                <a:moveTo>
                  <a:pt x="40938" y="9594"/>
                </a:move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320113" y="4664112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89" h="48260">
                <a:moveTo>
                  <a:pt x="37955" y="47997"/>
                </a:moveTo>
                <a:lnTo>
                  <a:pt x="0" y="29634"/>
                </a:lnTo>
                <a:lnTo>
                  <a:pt x="2786" y="21954"/>
                </a:lnTo>
                <a:lnTo>
                  <a:pt x="5926" y="14431"/>
                </a:lnTo>
                <a:lnTo>
                  <a:pt x="9419" y="7101"/>
                </a:lnTo>
                <a:lnTo>
                  <a:pt x="13261" y="0"/>
                </a:lnTo>
                <a:lnTo>
                  <a:pt x="46993" y="27776"/>
                </a:lnTo>
                <a:lnTo>
                  <a:pt x="43391" y="34028"/>
                </a:lnTo>
                <a:lnTo>
                  <a:pt x="40377" y="40819"/>
                </a:lnTo>
                <a:lnTo>
                  <a:pt x="37955" y="4799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351942" y="4618749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99" y="56024"/>
                </a:moveTo>
                <a:lnTo>
                  <a:pt x="0" y="19819"/>
                </a:lnTo>
                <a:lnTo>
                  <a:pt x="5365" y="14278"/>
                </a:lnTo>
                <a:lnTo>
                  <a:pt x="10976" y="9120"/>
                </a:lnTo>
                <a:lnTo>
                  <a:pt x="16807" y="4356"/>
                </a:lnTo>
                <a:lnTo>
                  <a:pt x="22837" y="0"/>
                </a:lnTo>
                <a:lnTo>
                  <a:pt x="43014" y="42665"/>
                </a:lnTo>
                <a:lnTo>
                  <a:pt x="37449" y="46437"/>
                </a:lnTo>
                <a:lnTo>
                  <a:pt x="32277" y="50916"/>
                </a:lnTo>
                <a:lnTo>
                  <a:pt x="27599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400463" y="4598848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87" y="53422"/>
                </a:moveTo>
                <a:lnTo>
                  <a:pt x="0" y="6614"/>
                </a:lnTo>
                <a:lnTo>
                  <a:pt x="6704" y="4335"/>
                </a:lnTo>
                <a:lnTo>
                  <a:pt x="13486" y="2475"/>
                </a:lnTo>
                <a:lnTo>
                  <a:pt x="20328" y="1032"/>
                </a:lnTo>
                <a:lnTo>
                  <a:pt x="27212" y="0"/>
                </a:lnTo>
                <a:lnTo>
                  <a:pt x="31275" y="48781"/>
                </a:lnTo>
                <a:lnTo>
                  <a:pt x="24778" y="49565"/>
                </a:lnTo>
                <a:lnTo>
                  <a:pt x="18358" y="51109"/>
                </a:lnTo>
                <a:lnTo>
                  <a:pt x="12187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451304" y="4598847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090" y="53422"/>
                </a:moveTo>
                <a:lnTo>
                  <a:pt x="12913" y="51109"/>
                </a:lnTo>
                <a:lnTo>
                  <a:pt x="6493" y="49565"/>
                </a:lnTo>
                <a:lnTo>
                  <a:pt x="0" y="48781"/>
                </a:lnTo>
                <a:lnTo>
                  <a:pt x="4059" y="0"/>
                </a:lnTo>
                <a:lnTo>
                  <a:pt x="10946" y="1034"/>
                </a:lnTo>
                <a:lnTo>
                  <a:pt x="17789" y="2478"/>
                </a:lnTo>
                <a:lnTo>
                  <a:pt x="24571" y="4337"/>
                </a:lnTo>
                <a:lnTo>
                  <a:pt x="31275" y="6614"/>
                </a:lnTo>
                <a:lnTo>
                  <a:pt x="19090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488091" y="4618751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11" y="56024"/>
                </a:moveTo>
                <a:lnTo>
                  <a:pt x="10739" y="50912"/>
                </a:lnTo>
                <a:lnTo>
                  <a:pt x="5561" y="46437"/>
                </a:lnTo>
                <a:lnTo>
                  <a:pt x="0" y="42665"/>
                </a:lnTo>
                <a:lnTo>
                  <a:pt x="20170" y="0"/>
                </a:lnTo>
                <a:lnTo>
                  <a:pt x="26202" y="4355"/>
                </a:lnTo>
                <a:lnTo>
                  <a:pt x="32034" y="9118"/>
                </a:lnTo>
                <a:lnTo>
                  <a:pt x="37645" y="14276"/>
                </a:lnTo>
                <a:lnTo>
                  <a:pt x="43011" y="19815"/>
                </a:lnTo>
                <a:lnTo>
                  <a:pt x="15411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515939" y="4664109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60">
                <a:moveTo>
                  <a:pt x="9034" y="48001"/>
                </a:moveTo>
                <a:lnTo>
                  <a:pt x="6609" y="40823"/>
                </a:lnTo>
                <a:lnTo>
                  <a:pt x="3601" y="34031"/>
                </a:lnTo>
                <a:lnTo>
                  <a:pt x="0" y="27780"/>
                </a:lnTo>
                <a:lnTo>
                  <a:pt x="33731" y="0"/>
                </a:lnTo>
                <a:lnTo>
                  <a:pt x="37573" y="7104"/>
                </a:lnTo>
                <a:lnTo>
                  <a:pt x="41065" y="14435"/>
                </a:lnTo>
                <a:lnTo>
                  <a:pt x="44206" y="21958"/>
                </a:lnTo>
                <a:lnTo>
                  <a:pt x="46996" y="29638"/>
                </a:lnTo>
                <a:lnTo>
                  <a:pt x="9034" y="4800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530482" y="4725465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80" y="32919"/>
                </a:moveTo>
                <a:lnTo>
                  <a:pt x="38" y="32919"/>
                </a:lnTo>
                <a:lnTo>
                  <a:pt x="54" y="9594"/>
                </a:lnTo>
                <a:lnTo>
                  <a:pt x="0" y="9247"/>
                </a:lnTo>
                <a:lnTo>
                  <a:pt x="40206" y="0"/>
                </a:lnTo>
                <a:lnTo>
                  <a:pt x="40693" y="3189"/>
                </a:lnTo>
                <a:lnTo>
                  <a:pt x="40970" y="4953"/>
                </a:lnTo>
                <a:lnTo>
                  <a:pt x="40980" y="329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530520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530520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530520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530520" y="49709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530520" y="502763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6368889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4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8" y="1601"/>
                </a:lnTo>
                <a:lnTo>
                  <a:pt x="64841" y="0"/>
                </a:lnTo>
                <a:lnTo>
                  <a:pt x="77872" y="0"/>
                </a:lnTo>
                <a:lnTo>
                  <a:pt x="116885" y="3202"/>
                </a:lnTo>
                <a:lnTo>
                  <a:pt x="142714" y="8006"/>
                </a:lnTo>
                <a:lnTo>
                  <a:pt x="142714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6351182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6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6360654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43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43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6472730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4" h="240664">
                <a:moveTo>
                  <a:pt x="20464" y="240320"/>
                </a:moveTo>
                <a:lnTo>
                  <a:pt x="0" y="2965"/>
                </a:lnTo>
                <a:lnTo>
                  <a:pt x="48437" y="0"/>
                </a:lnTo>
                <a:lnTo>
                  <a:pt x="51236" y="239930"/>
                </a:lnTo>
                <a:lnTo>
                  <a:pt x="20464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6368887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3" y="31672"/>
                </a:moveTo>
                <a:lnTo>
                  <a:pt x="41721" y="31672"/>
                </a:lnTo>
                <a:lnTo>
                  <a:pt x="44407" y="2494"/>
                </a:lnTo>
                <a:lnTo>
                  <a:pt x="0" y="208"/>
                </a:lnTo>
                <a:lnTo>
                  <a:pt x="0" y="0"/>
                </a:lnTo>
                <a:lnTo>
                  <a:pt x="139709" y="0"/>
                </a:lnTo>
                <a:lnTo>
                  <a:pt x="103842" y="2196"/>
                </a:lnTo>
                <a:lnTo>
                  <a:pt x="106383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6368888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21" y="31464"/>
                </a:moveTo>
                <a:lnTo>
                  <a:pt x="0" y="31464"/>
                </a:lnTo>
                <a:lnTo>
                  <a:pt x="0" y="0"/>
                </a:lnTo>
                <a:lnTo>
                  <a:pt x="44407" y="2285"/>
                </a:lnTo>
                <a:lnTo>
                  <a:pt x="41721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6472731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41399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6" y="0"/>
                </a:lnTo>
                <a:lnTo>
                  <a:pt x="41399" y="0"/>
                </a:lnTo>
                <a:lnTo>
                  <a:pt x="41399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6351097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4" h="278129">
                <a:moveTo>
                  <a:pt x="178293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8" y="2604"/>
                </a:lnTo>
                <a:lnTo>
                  <a:pt x="82847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293" y="10885"/>
                </a:lnTo>
                <a:lnTo>
                  <a:pt x="178293" y="22892"/>
                </a:lnTo>
                <a:lnTo>
                  <a:pt x="82749" y="22892"/>
                </a:lnTo>
                <a:lnTo>
                  <a:pt x="69956" y="23361"/>
                </a:lnTo>
                <a:lnTo>
                  <a:pt x="57183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293" y="254626"/>
                </a:lnTo>
                <a:lnTo>
                  <a:pt x="178293" y="277515"/>
                </a:lnTo>
                <a:close/>
              </a:path>
              <a:path w="178434" h="278129">
                <a:moveTo>
                  <a:pt x="178293" y="254626"/>
                </a:moveTo>
                <a:lnTo>
                  <a:pt x="159186" y="254626"/>
                </a:lnTo>
                <a:lnTo>
                  <a:pt x="159186" y="29928"/>
                </a:lnTo>
                <a:lnTo>
                  <a:pt x="146551" y="27582"/>
                </a:lnTo>
                <a:lnTo>
                  <a:pt x="133856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293" y="22892"/>
                </a:lnTo>
                <a:lnTo>
                  <a:pt x="178293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6360654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6360655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6255610" y="5296369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0680" y="449261"/>
                </a:moveTo>
                <a:lnTo>
                  <a:pt x="74" y="449261"/>
                </a:lnTo>
                <a:lnTo>
                  <a:pt x="74" y="414190"/>
                </a:lnTo>
                <a:lnTo>
                  <a:pt x="9" y="386131"/>
                </a:lnTo>
                <a:lnTo>
                  <a:pt x="74" y="351061"/>
                </a:lnTo>
                <a:lnTo>
                  <a:pt x="32" y="323006"/>
                </a:lnTo>
                <a:lnTo>
                  <a:pt x="78" y="196755"/>
                </a:lnTo>
                <a:lnTo>
                  <a:pt x="103" y="130726"/>
                </a:lnTo>
                <a:lnTo>
                  <a:pt x="12965" y="82450"/>
                </a:lnTo>
                <a:lnTo>
                  <a:pt x="34543" y="45695"/>
                </a:lnTo>
                <a:lnTo>
                  <a:pt x="72459" y="13822"/>
                </a:lnTo>
                <a:lnTo>
                  <a:pt x="115283" y="541"/>
                </a:lnTo>
                <a:lnTo>
                  <a:pt x="126048" y="0"/>
                </a:lnTo>
                <a:lnTo>
                  <a:pt x="137358" y="597"/>
                </a:lnTo>
                <a:lnTo>
                  <a:pt x="182235" y="15268"/>
                </a:lnTo>
                <a:lnTo>
                  <a:pt x="188156" y="19093"/>
                </a:lnTo>
                <a:lnTo>
                  <a:pt x="126048" y="19093"/>
                </a:lnTo>
                <a:lnTo>
                  <a:pt x="115159" y="19723"/>
                </a:lnTo>
                <a:lnTo>
                  <a:pt x="72209" y="35223"/>
                </a:lnTo>
                <a:lnTo>
                  <a:pt x="44165" y="61107"/>
                </a:lnTo>
                <a:lnTo>
                  <a:pt x="23491" y="99856"/>
                </a:lnTo>
                <a:lnTo>
                  <a:pt x="17249" y="101285"/>
                </a:lnTo>
                <a:lnTo>
                  <a:pt x="17249" y="122857"/>
                </a:lnTo>
                <a:lnTo>
                  <a:pt x="16575" y="126216"/>
                </a:lnTo>
                <a:lnTo>
                  <a:pt x="15979" y="129668"/>
                </a:lnTo>
                <a:lnTo>
                  <a:pt x="15463" y="133205"/>
                </a:lnTo>
                <a:lnTo>
                  <a:pt x="15447" y="439840"/>
                </a:lnTo>
                <a:lnTo>
                  <a:pt x="250680" y="439840"/>
                </a:lnTo>
                <a:lnTo>
                  <a:pt x="250680" y="449261"/>
                </a:lnTo>
                <a:close/>
              </a:path>
              <a:path w="252729" h="449579">
                <a:moveTo>
                  <a:pt x="250680" y="439840"/>
                </a:moveTo>
                <a:lnTo>
                  <a:pt x="236645" y="439840"/>
                </a:lnTo>
                <a:lnTo>
                  <a:pt x="236645" y="133205"/>
                </a:lnTo>
                <a:lnTo>
                  <a:pt x="233297" y="115784"/>
                </a:lnTo>
                <a:lnTo>
                  <a:pt x="215808" y="72551"/>
                </a:lnTo>
                <a:lnTo>
                  <a:pt x="189838" y="42447"/>
                </a:lnTo>
                <a:lnTo>
                  <a:pt x="147889" y="21628"/>
                </a:lnTo>
                <a:lnTo>
                  <a:pt x="126048" y="19093"/>
                </a:lnTo>
                <a:lnTo>
                  <a:pt x="188156" y="19093"/>
                </a:lnTo>
                <a:lnTo>
                  <a:pt x="221274" y="50523"/>
                </a:lnTo>
                <a:lnTo>
                  <a:pt x="242508" y="91225"/>
                </a:lnTo>
                <a:lnTo>
                  <a:pt x="247469" y="107613"/>
                </a:lnTo>
                <a:lnTo>
                  <a:pt x="248591" y="112381"/>
                </a:lnTo>
                <a:lnTo>
                  <a:pt x="249578" y="117235"/>
                </a:lnTo>
                <a:lnTo>
                  <a:pt x="250387" y="122158"/>
                </a:lnTo>
                <a:lnTo>
                  <a:pt x="250680" y="124003"/>
                </a:lnTo>
                <a:lnTo>
                  <a:pt x="250680" y="133625"/>
                </a:lnTo>
                <a:lnTo>
                  <a:pt x="252112" y="133625"/>
                </a:lnTo>
                <a:lnTo>
                  <a:pt x="252112" y="161684"/>
                </a:lnTo>
                <a:lnTo>
                  <a:pt x="250680" y="161684"/>
                </a:lnTo>
                <a:lnTo>
                  <a:pt x="250680" y="196755"/>
                </a:lnTo>
                <a:lnTo>
                  <a:pt x="252112" y="196755"/>
                </a:lnTo>
                <a:lnTo>
                  <a:pt x="252112" y="224810"/>
                </a:lnTo>
                <a:lnTo>
                  <a:pt x="250680" y="224810"/>
                </a:lnTo>
                <a:lnTo>
                  <a:pt x="250680" y="259888"/>
                </a:lnTo>
                <a:lnTo>
                  <a:pt x="252112" y="259888"/>
                </a:lnTo>
                <a:lnTo>
                  <a:pt x="252112" y="287931"/>
                </a:lnTo>
                <a:lnTo>
                  <a:pt x="250680" y="287931"/>
                </a:lnTo>
                <a:lnTo>
                  <a:pt x="250680" y="323006"/>
                </a:lnTo>
                <a:lnTo>
                  <a:pt x="252112" y="323006"/>
                </a:lnTo>
                <a:lnTo>
                  <a:pt x="252112" y="351061"/>
                </a:lnTo>
                <a:lnTo>
                  <a:pt x="250680" y="351061"/>
                </a:lnTo>
                <a:lnTo>
                  <a:pt x="250680" y="386131"/>
                </a:lnTo>
                <a:lnTo>
                  <a:pt x="252112" y="386131"/>
                </a:lnTo>
                <a:lnTo>
                  <a:pt x="252112" y="414190"/>
                </a:lnTo>
                <a:lnTo>
                  <a:pt x="250680" y="414190"/>
                </a:lnTo>
                <a:lnTo>
                  <a:pt x="250680" y="439840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6255594" y="572809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9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6255617" y="566496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7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6255642" y="560183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6503053" y="5403982"/>
            <a:ext cx="5080" cy="26034"/>
          </a:xfrm>
          <a:custGeom>
            <a:avLst/>
            <a:gdLst/>
            <a:ahLst/>
            <a:cxnLst/>
            <a:rect l="l" t="t" r="r" b="b"/>
            <a:pathLst>
              <a:path w="5079" h="26035">
                <a:moveTo>
                  <a:pt x="4668" y="26012"/>
                </a:moveTo>
                <a:lnTo>
                  <a:pt x="3237" y="26012"/>
                </a:lnTo>
                <a:lnTo>
                  <a:pt x="3237" y="16394"/>
                </a:lnTo>
                <a:lnTo>
                  <a:pt x="2943" y="14544"/>
                </a:lnTo>
                <a:lnTo>
                  <a:pt x="2134" y="9621"/>
                </a:lnTo>
                <a:lnTo>
                  <a:pt x="1147" y="4772"/>
                </a:lnTo>
                <a:lnTo>
                  <a:pt x="0" y="7"/>
                </a:lnTo>
                <a:lnTo>
                  <a:pt x="1889" y="7305"/>
                </a:lnTo>
                <a:lnTo>
                  <a:pt x="3411" y="15008"/>
                </a:lnTo>
                <a:lnTo>
                  <a:pt x="4555" y="23112"/>
                </a:lnTo>
                <a:lnTo>
                  <a:pt x="4668" y="24753"/>
                </a:lnTo>
                <a:lnTo>
                  <a:pt x="4668" y="26012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6506290" y="547559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6506290" y="55387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6506290" y="56018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6506290" y="56649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6506290" y="572809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6271057" y="572783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16" y="0"/>
                </a:lnTo>
              </a:path>
            </a:pathLst>
          </a:custGeom>
          <a:ln w="1674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6272859" y="5396226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5">
                <a:moveTo>
                  <a:pt x="0" y="23000"/>
                </a:moveTo>
                <a:lnTo>
                  <a:pt x="0" y="1428"/>
                </a:lnTo>
                <a:lnTo>
                  <a:pt x="6242" y="0"/>
                </a:lnTo>
                <a:lnTo>
                  <a:pt x="3740" y="7158"/>
                </a:lnTo>
                <a:lnTo>
                  <a:pt x="1637" y="14822"/>
                </a:lnTo>
                <a:lnTo>
                  <a:pt x="0" y="2300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6634731" y="5296547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1361" y="449083"/>
                </a:moveTo>
                <a:lnTo>
                  <a:pt x="751" y="449083"/>
                </a:lnTo>
                <a:lnTo>
                  <a:pt x="751" y="414013"/>
                </a:lnTo>
                <a:lnTo>
                  <a:pt x="0" y="414013"/>
                </a:lnTo>
                <a:lnTo>
                  <a:pt x="9" y="385954"/>
                </a:lnTo>
                <a:lnTo>
                  <a:pt x="751" y="385954"/>
                </a:lnTo>
                <a:lnTo>
                  <a:pt x="751" y="350883"/>
                </a:lnTo>
                <a:lnTo>
                  <a:pt x="22" y="350883"/>
                </a:lnTo>
                <a:lnTo>
                  <a:pt x="35" y="322828"/>
                </a:lnTo>
                <a:lnTo>
                  <a:pt x="751" y="322828"/>
                </a:lnTo>
                <a:lnTo>
                  <a:pt x="751" y="287754"/>
                </a:lnTo>
                <a:lnTo>
                  <a:pt x="48" y="287754"/>
                </a:lnTo>
                <a:lnTo>
                  <a:pt x="58" y="259710"/>
                </a:lnTo>
                <a:lnTo>
                  <a:pt x="751" y="259710"/>
                </a:lnTo>
                <a:lnTo>
                  <a:pt x="751" y="224632"/>
                </a:lnTo>
                <a:lnTo>
                  <a:pt x="70" y="224632"/>
                </a:lnTo>
                <a:lnTo>
                  <a:pt x="80" y="196577"/>
                </a:lnTo>
                <a:lnTo>
                  <a:pt x="751" y="196577"/>
                </a:lnTo>
                <a:lnTo>
                  <a:pt x="751" y="161507"/>
                </a:lnTo>
                <a:lnTo>
                  <a:pt x="96" y="161507"/>
                </a:lnTo>
                <a:lnTo>
                  <a:pt x="106" y="133448"/>
                </a:lnTo>
                <a:lnTo>
                  <a:pt x="751" y="133448"/>
                </a:lnTo>
                <a:lnTo>
                  <a:pt x="751" y="126455"/>
                </a:lnTo>
                <a:lnTo>
                  <a:pt x="14114" y="79775"/>
                </a:lnTo>
                <a:lnTo>
                  <a:pt x="35755" y="44223"/>
                </a:lnTo>
                <a:lnTo>
                  <a:pt x="73290" y="13381"/>
                </a:lnTo>
                <a:lnTo>
                  <a:pt x="115464" y="524"/>
                </a:lnTo>
                <a:lnTo>
                  <a:pt x="126057" y="0"/>
                </a:lnTo>
                <a:lnTo>
                  <a:pt x="136652" y="524"/>
                </a:lnTo>
                <a:lnTo>
                  <a:pt x="178829" y="13384"/>
                </a:lnTo>
                <a:lnTo>
                  <a:pt x="188422" y="19100"/>
                </a:lnTo>
                <a:lnTo>
                  <a:pt x="126057" y="19100"/>
                </a:lnTo>
                <a:lnTo>
                  <a:pt x="115170" y="19731"/>
                </a:lnTo>
                <a:lnTo>
                  <a:pt x="72218" y="35230"/>
                </a:lnTo>
                <a:lnTo>
                  <a:pt x="44196" y="61079"/>
                </a:lnTo>
                <a:lnTo>
                  <a:pt x="23507" y="99829"/>
                </a:lnTo>
                <a:lnTo>
                  <a:pt x="17923" y="101107"/>
                </a:lnTo>
                <a:lnTo>
                  <a:pt x="17923" y="119664"/>
                </a:lnTo>
                <a:lnTo>
                  <a:pt x="16969" y="124030"/>
                </a:lnTo>
                <a:lnTo>
                  <a:pt x="16146" y="128548"/>
                </a:lnTo>
                <a:lnTo>
                  <a:pt x="15469" y="133212"/>
                </a:lnTo>
                <a:lnTo>
                  <a:pt x="15469" y="439844"/>
                </a:lnTo>
                <a:lnTo>
                  <a:pt x="251361" y="439844"/>
                </a:lnTo>
                <a:lnTo>
                  <a:pt x="251361" y="449083"/>
                </a:lnTo>
                <a:close/>
              </a:path>
              <a:path w="252729" h="449579">
                <a:moveTo>
                  <a:pt x="251361" y="439844"/>
                </a:moveTo>
                <a:lnTo>
                  <a:pt x="236645" y="439844"/>
                </a:lnTo>
                <a:lnTo>
                  <a:pt x="236645" y="133212"/>
                </a:lnTo>
                <a:lnTo>
                  <a:pt x="233298" y="115791"/>
                </a:lnTo>
                <a:lnTo>
                  <a:pt x="215824" y="72576"/>
                </a:lnTo>
                <a:lnTo>
                  <a:pt x="189853" y="42462"/>
                </a:lnTo>
                <a:lnTo>
                  <a:pt x="147889" y="21634"/>
                </a:lnTo>
                <a:lnTo>
                  <a:pt x="126057" y="19100"/>
                </a:lnTo>
                <a:lnTo>
                  <a:pt x="188422" y="19100"/>
                </a:lnTo>
                <a:lnTo>
                  <a:pt x="224349" y="54876"/>
                </a:lnTo>
                <a:lnTo>
                  <a:pt x="243497" y="94099"/>
                </a:lnTo>
                <a:lnTo>
                  <a:pt x="251361" y="133448"/>
                </a:lnTo>
                <a:lnTo>
                  <a:pt x="252118" y="133448"/>
                </a:lnTo>
                <a:lnTo>
                  <a:pt x="252118" y="161507"/>
                </a:lnTo>
                <a:lnTo>
                  <a:pt x="251361" y="161507"/>
                </a:lnTo>
                <a:lnTo>
                  <a:pt x="251361" y="196577"/>
                </a:lnTo>
                <a:lnTo>
                  <a:pt x="252118" y="196577"/>
                </a:lnTo>
                <a:lnTo>
                  <a:pt x="252118" y="224632"/>
                </a:lnTo>
                <a:lnTo>
                  <a:pt x="251361" y="224632"/>
                </a:lnTo>
                <a:lnTo>
                  <a:pt x="251361" y="259710"/>
                </a:lnTo>
                <a:lnTo>
                  <a:pt x="252118" y="259710"/>
                </a:lnTo>
                <a:lnTo>
                  <a:pt x="252118" y="287754"/>
                </a:lnTo>
                <a:lnTo>
                  <a:pt x="251361" y="287754"/>
                </a:lnTo>
                <a:lnTo>
                  <a:pt x="251361" y="322828"/>
                </a:lnTo>
                <a:lnTo>
                  <a:pt x="252118" y="322828"/>
                </a:lnTo>
                <a:lnTo>
                  <a:pt x="252118" y="350883"/>
                </a:lnTo>
                <a:lnTo>
                  <a:pt x="251361" y="350883"/>
                </a:lnTo>
                <a:lnTo>
                  <a:pt x="251361" y="385954"/>
                </a:lnTo>
                <a:lnTo>
                  <a:pt x="252118" y="385954"/>
                </a:lnTo>
                <a:lnTo>
                  <a:pt x="252118" y="414013"/>
                </a:lnTo>
                <a:lnTo>
                  <a:pt x="251361" y="414013"/>
                </a:lnTo>
                <a:lnTo>
                  <a:pt x="251361" y="439844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6652654" y="5396376"/>
            <a:ext cx="5715" cy="20320"/>
          </a:xfrm>
          <a:custGeom>
            <a:avLst/>
            <a:gdLst/>
            <a:ahLst/>
            <a:cxnLst/>
            <a:rect l="l" t="t" r="r" b="b"/>
            <a:pathLst>
              <a:path w="5715" h="20320">
                <a:moveTo>
                  <a:pt x="0" y="19834"/>
                </a:moveTo>
                <a:lnTo>
                  <a:pt x="0" y="1278"/>
                </a:lnTo>
                <a:lnTo>
                  <a:pt x="5584" y="0"/>
                </a:lnTo>
                <a:lnTo>
                  <a:pt x="3404" y="6231"/>
                </a:lnTo>
                <a:lnTo>
                  <a:pt x="1531" y="12838"/>
                </a:lnTo>
                <a:lnTo>
                  <a:pt x="0" y="1983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6634719" y="572809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6634741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41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6634764" y="560183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19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6634790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93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6634812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7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6634838" y="5426501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644" y="0"/>
                </a:lnTo>
              </a:path>
            </a:pathLst>
          </a:custGeom>
          <a:ln w="6992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886094" y="5423032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754" y="6961"/>
                </a:moveTo>
                <a:lnTo>
                  <a:pt x="0" y="6961"/>
                </a:lnTo>
                <a:lnTo>
                  <a:pt x="0" y="0"/>
                </a:lnTo>
                <a:lnTo>
                  <a:pt x="225" y="1401"/>
                </a:lnTo>
                <a:lnTo>
                  <a:pt x="438" y="2822"/>
                </a:lnTo>
                <a:lnTo>
                  <a:pt x="641" y="4251"/>
                </a:lnTo>
                <a:lnTo>
                  <a:pt x="754" y="5892"/>
                </a:lnTo>
                <a:lnTo>
                  <a:pt x="754" y="6961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886095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886095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886095" y="560183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6886095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6886095" y="57280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6634718" y="5745723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131" y="0"/>
                </a:lnTo>
              </a:path>
            </a:pathLst>
          </a:custGeom>
          <a:ln w="3175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6505010" y="4036928"/>
            <a:ext cx="154940" cy="17145"/>
          </a:xfrm>
          <a:custGeom>
            <a:avLst/>
            <a:gdLst/>
            <a:ahLst/>
            <a:cxnLst/>
            <a:rect l="l" t="t" r="r" b="b"/>
            <a:pathLst>
              <a:path w="154940" h="17145">
                <a:moveTo>
                  <a:pt x="0" y="16660"/>
                </a:moveTo>
                <a:lnTo>
                  <a:pt x="154753" y="16660"/>
                </a:lnTo>
                <a:lnTo>
                  <a:pt x="154753" y="0"/>
                </a:lnTo>
                <a:lnTo>
                  <a:pt x="0" y="0"/>
                </a:lnTo>
                <a:lnTo>
                  <a:pt x="0" y="16660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6426726" y="422582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13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6348435" y="439548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53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6721666" y="439548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673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270840" y="4549106"/>
            <a:ext cx="623570" cy="13970"/>
          </a:xfrm>
          <a:custGeom>
            <a:avLst/>
            <a:gdLst/>
            <a:ahLst/>
            <a:cxnLst/>
            <a:rect l="l" t="t" r="r" b="b"/>
            <a:pathLst>
              <a:path w="623570" h="13970">
                <a:moveTo>
                  <a:pt x="0" y="13737"/>
                </a:moveTo>
                <a:lnTo>
                  <a:pt x="623102" y="13737"/>
                </a:lnTo>
                <a:lnTo>
                  <a:pt x="623102" y="0"/>
                </a:lnTo>
                <a:lnTo>
                  <a:pt x="0" y="0"/>
                </a:lnTo>
                <a:lnTo>
                  <a:pt x="0" y="13737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647019" y="422582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881878" y="472466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3" y="0"/>
                </a:lnTo>
              </a:path>
            </a:pathLst>
          </a:custGeom>
          <a:ln w="16575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6881878" y="471633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3" y="0"/>
                </a:lnTo>
              </a:path>
            </a:pathLst>
          </a:custGeom>
          <a:ln w="3175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6599242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6599242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6599242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6599242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6599242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6599242" y="4724625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0934" y="33078"/>
                </a:moveTo>
                <a:lnTo>
                  <a:pt x="0" y="33078"/>
                </a:lnTo>
                <a:lnTo>
                  <a:pt x="0" y="6092"/>
                </a:lnTo>
                <a:lnTo>
                  <a:pt x="270" y="3857"/>
                </a:lnTo>
                <a:lnTo>
                  <a:pt x="783" y="888"/>
                </a:lnTo>
                <a:lnTo>
                  <a:pt x="906" y="0"/>
                </a:lnTo>
                <a:lnTo>
                  <a:pt x="41076" y="9463"/>
                </a:lnTo>
                <a:lnTo>
                  <a:pt x="40854" y="10915"/>
                </a:lnTo>
                <a:lnTo>
                  <a:pt x="40934" y="33078"/>
                </a:lnTo>
                <a:close/>
              </a:path>
              <a:path w="41275" h="33654">
                <a:moveTo>
                  <a:pt x="40950" y="10284"/>
                </a:moveTo>
                <a:close/>
              </a:path>
              <a:path w="41275" h="33654">
                <a:moveTo>
                  <a:pt x="40950" y="10915"/>
                </a:moveTo>
                <a:lnTo>
                  <a:pt x="40950" y="10284"/>
                </a:lnTo>
                <a:lnTo>
                  <a:pt x="40950" y="109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6608041" y="4663279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37891" y="48182"/>
                </a:moveTo>
                <a:lnTo>
                  <a:pt x="0" y="29610"/>
                </a:lnTo>
                <a:lnTo>
                  <a:pt x="2820" y="21928"/>
                </a:lnTo>
                <a:lnTo>
                  <a:pt x="5995" y="14411"/>
                </a:lnTo>
                <a:lnTo>
                  <a:pt x="9520" y="7091"/>
                </a:lnTo>
                <a:lnTo>
                  <a:pt x="13387" y="0"/>
                </a:lnTo>
                <a:lnTo>
                  <a:pt x="47031" y="27931"/>
                </a:lnTo>
                <a:lnTo>
                  <a:pt x="43401" y="34197"/>
                </a:lnTo>
                <a:lnTo>
                  <a:pt x="40338" y="40985"/>
                </a:lnTo>
                <a:lnTo>
                  <a:pt x="37891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6640100" y="4618013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05" y="56082"/>
                </a:moveTo>
                <a:lnTo>
                  <a:pt x="0" y="19772"/>
                </a:lnTo>
                <a:lnTo>
                  <a:pt x="5383" y="14244"/>
                </a:lnTo>
                <a:lnTo>
                  <a:pt x="11013" y="9098"/>
                </a:lnTo>
                <a:lnTo>
                  <a:pt x="16864" y="4347"/>
                </a:lnTo>
                <a:lnTo>
                  <a:pt x="22911" y="0"/>
                </a:lnTo>
                <a:lnTo>
                  <a:pt x="43008" y="42715"/>
                </a:lnTo>
                <a:lnTo>
                  <a:pt x="37417" y="46484"/>
                </a:lnTo>
                <a:lnTo>
                  <a:pt x="32210" y="50966"/>
                </a:lnTo>
                <a:lnTo>
                  <a:pt x="27505" y="560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6688739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39" y="53418"/>
                </a:moveTo>
                <a:lnTo>
                  <a:pt x="0" y="6606"/>
                </a:lnTo>
                <a:lnTo>
                  <a:pt x="6715" y="4332"/>
                </a:lnTo>
                <a:lnTo>
                  <a:pt x="13507" y="2477"/>
                </a:lnTo>
                <a:lnTo>
                  <a:pt x="20360" y="1035"/>
                </a:lnTo>
                <a:lnTo>
                  <a:pt x="27257" y="0"/>
                </a:lnTo>
                <a:lnTo>
                  <a:pt x="31300" y="48789"/>
                </a:lnTo>
                <a:lnTo>
                  <a:pt x="24784" y="49573"/>
                </a:lnTo>
                <a:lnTo>
                  <a:pt x="18342" y="51113"/>
                </a:lnTo>
                <a:lnTo>
                  <a:pt x="12139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6739670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164" y="53418"/>
                </a:moveTo>
                <a:lnTo>
                  <a:pt x="12961" y="51113"/>
                </a:lnTo>
                <a:lnTo>
                  <a:pt x="6519" y="49573"/>
                </a:lnTo>
                <a:lnTo>
                  <a:pt x="0" y="48789"/>
                </a:lnTo>
                <a:lnTo>
                  <a:pt x="4046" y="0"/>
                </a:lnTo>
                <a:lnTo>
                  <a:pt x="10944" y="1036"/>
                </a:lnTo>
                <a:lnTo>
                  <a:pt x="17797" y="2479"/>
                </a:lnTo>
                <a:lnTo>
                  <a:pt x="24588" y="4334"/>
                </a:lnTo>
                <a:lnTo>
                  <a:pt x="31304" y="6606"/>
                </a:lnTo>
                <a:lnTo>
                  <a:pt x="19164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6776608" y="4618016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95" y="56079"/>
                </a:moveTo>
                <a:lnTo>
                  <a:pt x="10797" y="50963"/>
                </a:lnTo>
                <a:lnTo>
                  <a:pt x="5594" y="46480"/>
                </a:lnTo>
                <a:lnTo>
                  <a:pt x="0" y="42711"/>
                </a:lnTo>
                <a:lnTo>
                  <a:pt x="20090" y="0"/>
                </a:lnTo>
                <a:lnTo>
                  <a:pt x="26142" y="4344"/>
                </a:lnTo>
                <a:lnTo>
                  <a:pt x="31993" y="9095"/>
                </a:lnTo>
                <a:lnTo>
                  <a:pt x="37620" y="14240"/>
                </a:lnTo>
                <a:lnTo>
                  <a:pt x="43001" y="19768"/>
                </a:lnTo>
                <a:lnTo>
                  <a:pt x="15495" y="5607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6804645" y="4663278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9137" y="48182"/>
                </a:moveTo>
                <a:lnTo>
                  <a:pt x="6683" y="40985"/>
                </a:lnTo>
                <a:lnTo>
                  <a:pt x="3624" y="34197"/>
                </a:lnTo>
                <a:lnTo>
                  <a:pt x="0" y="27931"/>
                </a:lnTo>
                <a:lnTo>
                  <a:pt x="33641" y="0"/>
                </a:lnTo>
                <a:lnTo>
                  <a:pt x="37506" y="7092"/>
                </a:lnTo>
                <a:lnTo>
                  <a:pt x="41029" y="14413"/>
                </a:lnTo>
                <a:lnTo>
                  <a:pt x="44203" y="21930"/>
                </a:lnTo>
                <a:lnTo>
                  <a:pt x="47022" y="29610"/>
                </a:lnTo>
                <a:lnTo>
                  <a:pt x="9137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6819396" y="4724627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1076" y="10911"/>
                </a:moveTo>
                <a:lnTo>
                  <a:pt x="222" y="10911"/>
                </a:lnTo>
                <a:lnTo>
                  <a:pt x="0" y="9459"/>
                </a:lnTo>
                <a:lnTo>
                  <a:pt x="40173" y="0"/>
                </a:lnTo>
                <a:lnTo>
                  <a:pt x="40290" y="884"/>
                </a:lnTo>
                <a:lnTo>
                  <a:pt x="40802" y="3857"/>
                </a:lnTo>
                <a:lnTo>
                  <a:pt x="41076" y="6088"/>
                </a:lnTo>
                <a:lnTo>
                  <a:pt x="41076" y="10911"/>
                </a:lnTo>
                <a:close/>
              </a:path>
              <a:path w="41275" h="33654">
                <a:moveTo>
                  <a:pt x="41076" y="33074"/>
                </a:moveTo>
                <a:lnTo>
                  <a:pt x="138" y="33074"/>
                </a:lnTo>
                <a:lnTo>
                  <a:pt x="125" y="10280"/>
                </a:lnTo>
                <a:lnTo>
                  <a:pt x="222" y="10911"/>
                </a:lnTo>
                <a:lnTo>
                  <a:pt x="41076" y="10911"/>
                </a:lnTo>
                <a:lnTo>
                  <a:pt x="41076" y="3307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6819534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6819534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6819534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6819534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6819534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6191870" y="472471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06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6103560" y="4886435"/>
            <a:ext cx="112395" cy="17145"/>
          </a:xfrm>
          <a:custGeom>
            <a:avLst/>
            <a:gdLst/>
            <a:ahLst/>
            <a:cxnLst/>
            <a:rect l="l" t="t" r="r" b="b"/>
            <a:pathLst>
              <a:path w="112395" h="17145">
                <a:moveTo>
                  <a:pt x="0" y="16656"/>
                </a:moveTo>
                <a:lnTo>
                  <a:pt x="111967" y="16656"/>
                </a:lnTo>
                <a:lnTo>
                  <a:pt x="111967" y="0"/>
                </a:lnTo>
                <a:lnTo>
                  <a:pt x="0" y="0"/>
                </a:lnTo>
                <a:lnTo>
                  <a:pt x="0" y="16656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6103561" y="5078179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539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6640318" y="5078179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92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6531101" y="507817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17" y="0"/>
                </a:lnTo>
              </a:path>
            </a:pathLst>
          </a:custGeom>
          <a:ln w="8328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6103561" y="5216376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650" y="0"/>
                </a:lnTo>
              </a:path>
            </a:pathLst>
          </a:custGeom>
          <a:ln w="8336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6103561" y="5775788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650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6103561" y="6017384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650" y="0"/>
                </a:lnTo>
              </a:path>
            </a:pathLst>
          </a:custGeom>
          <a:ln w="3175">
            <a:solidFill>
              <a:srgbClr val="948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6103561" y="6021548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650" y="0"/>
                </a:lnTo>
              </a:path>
            </a:pathLst>
          </a:custGeom>
          <a:ln w="7432">
            <a:solidFill>
              <a:srgbClr val="6A4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6518770" y="4307127"/>
            <a:ext cx="129539" cy="190500"/>
          </a:xfrm>
          <a:custGeom>
            <a:avLst/>
            <a:gdLst/>
            <a:ahLst/>
            <a:cxnLst/>
            <a:rect l="l" t="t" r="r" b="b"/>
            <a:pathLst>
              <a:path w="129540" h="190500">
                <a:moveTo>
                  <a:pt x="129101" y="190001"/>
                </a:moveTo>
                <a:lnTo>
                  <a:pt x="0" y="190001"/>
                </a:lnTo>
                <a:lnTo>
                  <a:pt x="0" y="7300"/>
                </a:lnTo>
                <a:lnTo>
                  <a:pt x="38635" y="1168"/>
                </a:lnTo>
                <a:lnTo>
                  <a:pt x="64551" y="0"/>
                </a:lnTo>
                <a:lnTo>
                  <a:pt x="77517" y="292"/>
                </a:lnTo>
                <a:lnTo>
                  <a:pt x="90468" y="1168"/>
                </a:lnTo>
                <a:lnTo>
                  <a:pt x="103392" y="2628"/>
                </a:lnTo>
                <a:lnTo>
                  <a:pt x="116274" y="4672"/>
                </a:lnTo>
                <a:lnTo>
                  <a:pt x="129101" y="7300"/>
                </a:lnTo>
                <a:lnTo>
                  <a:pt x="129101" y="190001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6511324" y="4314429"/>
            <a:ext cx="47625" cy="179705"/>
          </a:xfrm>
          <a:custGeom>
            <a:avLst/>
            <a:gdLst/>
            <a:ahLst/>
            <a:cxnLst/>
            <a:rect l="l" t="t" r="r" b="b"/>
            <a:pathLst>
              <a:path w="47625" h="179704">
                <a:moveTo>
                  <a:pt x="27718" y="179457"/>
                </a:moveTo>
                <a:lnTo>
                  <a:pt x="0" y="177175"/>
                </a:lnTo>
                <a:lnTo>
                  <a:pt x="3778" y="0"/>
                </a:lnTo>
                <a:lnTo>
                  <a:pt x="47615" y="1861"/>
                </a:lnTo>
                <a:lnTo>
                  <a:pt x="27718" y="179457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6612707" y="4313858"/>
            <a:ext cx="46355" cy="179070"/>
          </a:xfrm>
          <a:custGeom>
            <a:avLst/>
            <a:gdLst/>
            <a:ahLst/>
            <a:cxnLst/>
            <a:rect l="l" t="t" r="r" b="b"/>
            <a:pathLst>
              <a:path w="46354" h="179070">
                <a:moveTo>
                  <a:pt x="18500" y="178696"/>
                </a:moveTo>
                <a:lnTo>
                  <a:pt x="0" y="2212"/>
                </a:lnTo>
                <a:lnTo>
                  <a:pt x="43810" y="0"/>
                </a:lnTo>
                <a:lnTo>
                  <a:pt x="46341" y="178411"/>
                </a:lnTo>
                <a:lnTo>
                  <a:pt x="18500" y="17869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6518771" y="4314428"/>
            <a:ext cx="127000" cy="24130"/>
          </a:xfrm>
          <a:custGeom>
            <a:avLst/>
            <a:gdLst/>
            <a:ahLst/>
            <a:cxnLst/>
            <a:rect l="l" t="t" r="r" b="b"/>
            <a:pathLst>
              <a:path w="127000" h="24129">
                <a:moveTo>
                  <a:pt x="96233" y="23560"/>
                </a:moveTo>
                <a:lnTo>
                  <a:pt x="37739" y="23560"/>
                </a:lnTo>
                <a:lnTo>
                  <a:pt x="40170" y="1864"/>
                </a:lnTo>
                <a:lnTo>
                  <a:pt x="0" y="154"/>
                </a:lnTo>
                <a:lnTo>
                  <a:pt x="0" y="0"/>
                </a:lnTo>
                <a:lnTo>
                  <a:pt x="126480" y="0"/>
                </a:lnTo>
                <a:lnTo>
                  <a:pt x="93938" y="1640"/>
                </a:lnTo>
                <a:lnTo>
                  <a:pt x="96233" y="23560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6518771" y="4314584"/>
            <a:ext cx="40640" cy="23495"/>
          </a:xfrm>
          <a:custGeom>
            <a:avLst/>
            <a:gdLst/>
            <a:ahLst/>
            <a:cxnLst/>
            <a:rect l="l" t="t" r="r" b="b"/>
            <a:pathLst>
              <a:path w="40640" h="23495">
                <a:moveTo>
                  <a:pt x="37739" y="23406"/>
                </a:moveTo>
                <a:lnTo>
                  <a:pt x="0" y="23406"/>
                </a:lnTo>
                <a:lnTo>
                  <a:pt x="0" y="0"/>
                </a:lnTo>
                <a:lnTo>
                  <a:pt x="40170" y="1706"/>
                </a:lnTo>
                <a:lnTo>
                  <a:pt x="37739" y="2340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6612707" y="4314428"/>
            <a:ext cx="37465" cy="24130"/>
          </a:xfrm>
          <a:custGeom>
            <a:avLst/>
            <a:gdLst/>
            <a:ahLst/>
            <a:cxnLst/>
            <a:rect l="l" t="t" r="r" b="b"/>
            <a:pathLst>
              <a:path w="37465" h="24129">
                <a:moveTo>
                  <a:pt x="37443" y="23560"/>
                </a:moveTo>
                <a:lnTo>
                  <a:pt x="2298" y="23560"/>
                </a:lnTo>
                <a:lnTo>
                  <a:pt x="0" y="1640"/>
                </a:lnTo>
                <a:lnTo>
                  <a:pt x="32542" y="0"/>
                </a:lnTo>
                <a:lnTo>
                  <a:pt x="37443" y="0"/>
                </a:lnTo>
                <a:lnTo>
                  <a:pt x="37443" y="23560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6501764" y="4294877"/>
            <a:ext cx="163195" cy="213995"/>
          </a:xfrm>
          <a:custGeom>
            <a:avLst/>
            <a:gdLst/>
            <a:ahLst/>
            <a:cxnLst/>
            <a:rect l="l" t="t" r="r" b="b"/>
            <a:pathLst>
              <a:path w="163195" h="213995">
                <a:moveTo>
                  <a:pt x="163113" y="213700"/>
                </a:moveTo>
                <a:lnTo>
                  <a:pt x="0" y="213700"/>
                </a:lnTo>
                <a:lnTo>
                  <a:pt x="0" y="10084"/>
                </a:lnTo>
                <a:lnTo>
                  <a:pt x="44472" y="2077"/>
                </a:lnTo>
                <a:lnTo>
                  <a:pt x="81555" y="0"/>
                </a:lnTo>
                <a:lnTo>
                  <a:pt x="93934" y="230"/>
                </a:lnTo>
                <a:lnTo>
                  <a:pt x="143175" y="5769"/>
                </a:lnTo>
                <a:lnTo>
                  <a:pt x="163113" y="10084"/>
                </a:lnTo>
                <a:lnTo>
                  <a:pt x="163113" y="22879"/>
                </a:lnTo>
                <a:lnTo>
                  <a:pt x="81554" y="22879"/>
                </a:lnTo>
                <a:lnTo>
                  <a:pt x="69004" y="23129"/>
                </a:lnTo>
                <a:lnTo>
                  <a:pt x="56470" y="23879"/>
                </a:lnTo>
                <a:lnTo>
                  <a:pt x="43967" y="25129"/>
                </a:lnTo>
                <a:lnTo>
                  <a:pt x="31511" y="26880"/>
                </a:lnTo>
                <a:lnTo>
                  <a:pt x="19116" y="29131"/>
                </a:lnTo>
                <a:lnTo>
                  <a:pt x="19116" y="190804"/>
                </a:lnTo>
                <a:lnTo>
                  <a:pt x="163113" y="190804"/>
                </a:lnTo>
                <a:lnTo>
                  <a:pt x="163113" y="213700"/>
                </a:lnTo>
                <a:close/>
              </a:path>
              <a:path w="163195" h="213995">
                <a:moveTo>
                  <a:pt x="163113" y="190804"/>
                </a:moveTo>
                <a:lnTo>
                  <a:pt x="143997" y="190804"/>
                </a:lnTo>
                <a:lnTo>
                  <a:pt x="143997" y="29131"/>
                </a:lnTo>
                <a:lnTo>
                  <a:pt x="131600" y="26880"/>
                </a:lnTo>
                <a:lnTo>
                  <a:pt x="119142" y="25129"/>
                </a:lnTo>
                <a:lnTo>
                  <a:pt x="106638" y="23879"/>
                </a:lnTo>
                <a:lnTo>
                  <a:pt x="94104" y="23129"/>
                </a:lnTo>
                <a:lnTo>
                  <a:pt x="81554" y="22879"/>
                </a:lnTo>
                <a:lnTo>
                  <a:pt x="163113" y="22879"/>
                </a:lnTo>
                <a:lnTo>
                  <a:pt x="163113" y="190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6511324" y="436693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6511323" y="4366936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6494364" y="4021189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0" y="15737"/>
                </a:moveTo>
                <a:lnTo>
                  <a:pt x="174127" y="15737"/>
                </a:lnTo>
                <a:lnTo>
                  <a:pt x="174127" y="0"/>
                </a:lnTo>
                <a:lnTo>
                  <a:pt x="0" y="0"/>
                </a:lnTo>
                <a:lnTo>
                  <a:pt x="0" y="1573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6412329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6468763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7460660" y="4029047"/>
            <a:ext cx="154940" cy="188595"/>
          </a:xfrm>
          <a:custGeom>
            <a:avLst/>
            <a:gdLst/>
            <a:ahLst/>
            <a:cxnLst/>
            <a:rect l="l" t="t" r="r" b="b"/>
            <a:pathLst>
              <a:path w="154940" h="188595">
                <a:moveTo>
                  <a:pt x="0" y="0"/>
                </a:moveTo>
                <a:lnTo>
                  <a:pt x="154756" y="0"/>
                </a:lnTo>
                <a:lnTo>
                  <a:pt x="154756" y="188056"/>
                </a:lnTo>
                <a:lnTo>
                  <a:pt x="0" y="18805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7382375" y="4217103"/>
            <a:ext cx="311785" cy="170180"/>
          </a:xfrm>
          <a:custGeom>
            <a:avLst/>
            <a:gdLst/>
            <a:ahLst/>
            <a:cxnLst/>
            <a:rect l="l" t="t" r="r" b="b"/>
            <a:pathLst>
              <a:path w="311784" h="170179">
                <a:moveTo>
                  <a:pt x="0" y="0"/>
                </a:moveTo>
                <a:lnTo>
                  <a:pt x="311328" y="0"/>
                </a:lnTo>
                <a:lnTo>
                  <a:pt x="311328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7304088" y="4387158"/>
            <a:ext cx="467995" cy="154305"/>
          </a:xfrm>
          <a:custGeom>
            <a:avLst/>
            <a:gdLst/>
            <a:ahLst/>
            <a:cxnLst/>
            <a:rect l="l" t="t" r="r" b="b"/>
            <a:pathLst>
              <a:path w="467995" h="154304">
                <a:moveTo>
                  <a:pt x="0" y="0"/>
                </a:moveTo>
                <a:lnTo>
                  <a:pt x="467900" y="0"/>
                </a:lnTo>
                <a:lnTo>
                  <a:pt x="467900" y="153946"/>
                </a:lnTo>
                <a:lnTo>
                  <a:pt x="0" y="15394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7226490" y="4541106"/>
            <a:ext cx="623570" cy="167640"/>
          </a:xfrm>
          <a:custGeom>
            <a:avLst/>
            <a:gdLst/>
            <a:ahLst/>
            <a:cxnLst/>
            <a:rect l="l" t="t" r="r" b="b"/>
            <a:pathLst>
              <a:path w="623570" h="167639">
                <a:moveTo>
                  <a:pt x="0" y="0"/>
                </a:moveTo>
                <a:lnTo>
                  <a:pt x="623105" y="0"/>
                </a:lnTo>
                <a:lnTo>
                  <a:pt x="623105" y="167406"/>
                </a:lnTo>
                <a:lnTo>
                  <a:pt x="0" y="16740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7147519" y="4708512"/>
            <a:ext cx="781050" cy="170180"/>
          </a:xfrm>
          <a:custGeom>
            <a:avLst/>
            <a:gdLst/>
            <a:ahLst/>
            <a:cxnLst/>
            <a:rect l="l" t="t" r="r" b="b"/>
            <a:pathLst>
              <a:path w="781050" h="170179">
                <a:moveTo>
                  <a:pt x="0" y="0"/>
                </a:moveTo>
                <a:lnTo>
                  <a:pt x="781041" y="0"/>
                </a:lnTo>
                <a:lnTo>
                  <a:pt x="781041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7059210" y="4878568"/>
            <a:ext cx="958215" cy="1113790"/>
          </a:xfrm>
          <a:custGeom>
            <a:avLst/>
            <a:gdLst/>
            <a:ahLst/>
            <a:cxnLst/>
            <a:rect l="l" t="t" r="r" b="b"/>
            <a:pathLst>
              <a:path w="958215" h="1113789">
                <a:moveTo>
                  <a:pt x="957652" y="1113263"/>
                </a:moveTo>
                <a:lnTo>
                  <a:pt x="0" y="1113263"/>
                </a:lnTo>
                <a:lnTo>
                  <a:pt x="0" y="0"/>
                </a:lnTo>
                <a:lnTo>
                  <a:pt x="957652" y="0"/>
                </a:lnTo>
                <a:lnTo>
                  <a:pt x="957652" y="1113263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7362350" y="42092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42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7287703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7127490" y="470851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7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7052840" y="4870703"/>
            <a:ext cx="118745" cy="15875"/>
          </a:xfrm>
          <a:custGeom>
            <a:avLst/>
            <a:gdLst/>
            <a:ahLst/>
            <a:cxnLst/>
            <a:rect l="l" t="t" r="r" b="b"/>
            <a:pathLst>
              <a:path w="118745" h="15875">
                <a:moveTo>
                  <a:pt x="0" y="15734"/>
                </a:moveTo>
                <a:lnTo>
                  <a:pt x="118339" y="15734"/>
                </a:lnTo>
                <a:lnTo>
                  <a:pt x="118339" y="0"/>
                </a:lnTo>
                <a:lnTo>
                  <a:pt x="0" y="0"/>
                </a:lnTo>
                <a:lnTo>
                  <a:pt x="0" y="1573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7870302" y="487856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16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7837528" y="470851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4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7677315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5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7602665" y="42092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7205771" y="4541108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530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7455102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7455102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7377723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7377723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7295795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7295795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7577080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7577080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7651732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7651732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7733653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7733653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7220239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7220239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7811944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7811944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7142864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7142864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7052747" y="492145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7052747" y="49905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7052747" y="512872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1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7052747" y="52668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7052747" y="533598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7052747" y="540506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7052747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7052747" y="55432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7052747" y="561232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7052747" y="568525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7052747" y="581550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7052747" y="588458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7052747" y="595751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7971246" y="561233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7971246" y="568441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7971246" y="554324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7971246" y="588308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7971246" y="595517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7971246" y="581399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7971246" y="540507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7971246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7971246" y="533598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7971246" y="52668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7971246" y="512872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7971246" y="49905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7971246" y="492146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7886585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7886585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7403785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7403785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7602829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4" h="64135">
                <a:moveTo>
                  <a:pt x="17946" y="63778"/>
                </a:moveTo>
                <a:lnTo>
                  <a:pt x="0" y="63778"/>
                </a:lnTo>
                <a:lnTo>
                  <a:pt x="6305" y="50216"/>
                </a:lnTo>
                <a:lnTo>
                  <a:pt x="33240" y="17755"/>
                </a:lnTo>
                <a:lnTo>
                  <a:pt x="69288" y="1194"/>
                </a:lnTo>
                <a:lnTo>
                  <a:pt x="82682" y="0"/>
                </a:lnTo>
                <a:lnTo>
                  <a:pt x="96076" y="1194"/>
                </a:lnTo>
                <a:lnTo>
                  <a:pt x="108874" y="4665"/>
                </a:lnTo>
                <a:lnTo>
                  <a:pt x="120937" y="10242"/>
                </a:lnTo>
                <a:lnTo>
                  <a:pt x="132125" y="17755"/>
                </a:lnTo>
                <a:lnTo>
                  <a:pt x="134950" y="20332"/>
                </a:lnTo>
                <a:lnTo>
                  <a:pt x="82682" y="20332"/>
                </a:lnTo>
                <a:lnTo>
                  <a:pt x="69340" y="21740"/>
                </a:lnTo>
                <a:lnTo>
                  <a:pt x="56753" y="25804"/>
                </a:lnTo>
                <a:lnTo>
                  <a:pt x="45119" y="32281"/>
                </a:lnTo>
                <a:lnTo>
                  <a:pt x="34640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4" h="64135">
                <a:moveTo>
                  <a:pt x="165361" y="63778"/>
                </a:moveTo>
                <a:lnTo>
                  <a:pt x="147424" y="63778"/>
                </a:lnTo>
                <a:lnTo>
                  <a:pt x="139851" y="51510"/>
                </a:lnTo>
                <a:lnTo>
                  <a:pt x="130724" y="40931"/>
                </a:lnTo>
                <a:lnTo>
                  <a:pt x="120242" y="32281"/>
                </a:lnTo>
                <a:lnTo>
                  <a:pt x="108608" y="25804"/>
                </a:lnTo>
                <a:lnTo>
                  <a:pt x="96021" y="21740"/>
                </a:lnTo>
                <a:lnTo>
                  <a:pt x="82682" y="20332"/>
                </a:lnTo>
                <a:lnTo>
                  <a:pt x="134950" y="20332"/>
                </a:lnTo>
                <a:lnTo>
                  <a:pt x="142300" y="27035"/>
                </a:lnTo>
                <a:lnTo>
                  <a:pt x="151323" y="37912"/>
                </a:lnTo>
                <a:lnTo>
                  <a:pt x="159056" y="50216"/>
                </a:lnTo>
                <a:lnTo>
                  <a:pt x="165361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7593859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5" h="50800">
                <a:moveTo>
                  <a:pt x="16" y="49225"/>
                </a:moveTo>
                <a:lnTo>
                  <a:pt x="5143" y="11302"/>
                </a:lnTo>
                <a:lnTo>
                  <a:pt x="8969" y="0"/>
                </a:lnTo>
                <a:lnTo>
                  <a:pt x="26915" y="0"/>
                </a:lnTo>
                <a:lnTo>
                  <a:pt x="22197" y="10645"/>
                </a:lnTo>
                <a:lnTo>
                  <a:pt x="18654" y="22063"/>
                </a:lnTo>
                <a:lnTo>
                  <a:pt x="16383" y="34139"/>
                </a:lnTo>
                <a:lnTo>
                  <a:pt x="15486" y="46700"/>
                </a:lnTo>
                <a:lnTo>
                  <a:pt x="9601" y="46700"/>
                </a:lnTo>
                <a:lnTo>
                  <a:pt x="4691" y="47623"/>
                </a:lnTo>
                <a:lnTo>
                  <a:pt x="16" y="49225"/>
                </a:lnTo>
                <a:close/>
              </a:path>
              <a:path w="183515" h="50800">
                <a:moveTo>
                  <a:pt x="15482" y="46754"/>
                </a:moveTo>
                <a:lnTo>
                  <a:pt x="14657" y="46700"/>
                </a:lnTo>
                <a:lnTo>
                  <a:pt x="15486" y="46700"/>
                </a:lnTo>
                <a:close/>
              </a:path>
              <a:path w="183515" h="50800">
                <a:moveTo>
                  <a:pt x="167837" y="48924"/>
                </a:moveTo>
                <a:lnTo>
                  <a:pt x="161244" y="10989"/>
                </a:lnTo>
                <a:lnTo>
                  <a:pt x="156394" y="0"/>
                </a:lnTo>
                <a:lnTo>
                  <a:pt x="174331" y="0"/>
                </a:lnTo>
                <a:lnTo>
                  <a:pt x="178156" y="11302"/>
                </a:lnTo>
                <a:lnTo>
                  <a:pt x="180968" y="23181"/>
                </a:lnTo>
                <a:lnTo>
                  <a:pt x="182704" y="35558"/>
                </a:lnTo>
                <a:lnTo>
                  <a:pt x="183297" y="48352"/>
                </a:lnTo>
                <a:lnTo>
                  <a:pt x="183297" y="48746"/>
                </a:lnTo>
                <a:lnTo>
                  <a:pt x="169704" y="48746"/>
                </a:lnTo>
                <a:lnTo>
                  <a:pt x="168775" y="48866"/>
                </a:lnTo>
                <a:lnTo>
                  <a:pt x="167837" y="48924"/>
                </a:lnTo>
                <a:close/>
              </a:path>
              <a:path w="183515" h="50800">
                <a:moveTo>
                  <a:pt x="182930" y="50522"/>
                </a:moveTo>
                <a:lnTo>
                  <a:pt x="178970" y="49403"/>
                </a:lnTo>
                <a:lnTo>
                  <a:pt x="174875" y="48746"/>
                </a:lnTo>
                <a:lnTo>
                  <a:pt x="183297" y="48746"/>
                </a:lnTo>
                <a:lnTo>
                  <a:pt x="183252" y="50495"/>
                </a:lnTo>
                <a:lnTo>
                  <a:pt x="182930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7639550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7639550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7613563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7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7" y="1601"/>
                </a:lnTo>
                <a:lnTo>
                  <a:pt x="64841" y="0"/>
                </a:lnTo>
                <a:lnTo>
                  <a:pt x="77873" y="0"/>
                </a:lnTo>
                <a:lnTo>
                  <a:pt x="116888" y="3202"/>
                </a:lnTo>
                <a:lnTo>
                  <a:pt x="142717" y="8006"/>
                </a:lnTo>
                <a:lnTo>
                  <a:pt x="142717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7595852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9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7605328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39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39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7717405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4" h="240664">
                <a:moveTo>
                  <a:pt x="20454" y="240320"/>
                </a:moveTo>
                <a:lnTo>
                  <a:pt x="0" y="2965"/>
                </a:lnTo>
                <a:lnTo>
                  <a:pt x="48434" y="0"/>
                </a:lnTo>
                <a:lnTo>
                  <a:pt x="51226" y="239930"/>
                </a:lnTo>
                <a:lnTo>
                  <a:pt x="20454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7613563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0" y="31672"/>
                </a:moveTo>
                <a:lnTo>
                  <a:pt x="41718" y="31672"/>
                </a:lnTo>
                <a:lnTo>
                  <a:pt x="44407" y="2494"/>
                </a:lnTo>
                <a:lnTo>
                  <a:pt x="0" y="208"/>
                </a:lnTo>
                <a:lnTo>
                  <a:pt x="0" y="0"/>
                </a:lnTo>
                <a:lnTo>
                  <a:pt x="139706" y="0"/>
                </a:lnTo>
                <a:lnTo>
                  <a:pt x="103839" y="2196"/>
                </a:lnTo>
                <a:lnTo>
                  <a:pt x="106380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7613563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18" y="31464"/>
                </a:moveTo>
                <a:lnTo>
                  <a:pt x="0" y="31464"/>
                </a:lnTo>
                <a:lnTo>
                  <a:pt x="0" y="0"/>
                </a:lnTo>
                <a:lnTo>
                  <a:pt x="44407" y="2285"/>
                </a:lnTo>
                <a:lnTo>
                  <a:pt x="41718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7717404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41392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6" y="0"/>
                </a:lnTo>
                <a:lnTo>
                  <a:pt x="41392" y="0"/>
                </a:lnTo>
                <a:lnTo>
                  <a:pt x="41392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7595771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4" h="278129">
                <a:moveTo>
                  <a:pt x="178300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6" y="2604"/>
                </a:lnTo>
                <a:lnTo>
                  <a:pt x="82846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300" y="10885"/>
                </a:lnTo>
                <a:lnTo>
                  <a:pt x="178300" y="22892"/>
                </a:lnTo>
                <a:lnTo>
                  <a:pt x="82750" y="22892"/>
                </a:lnTo>
                <a:lnTo>
                  <a:pt x="69957" y="23361"/>
                </a:lnTo>
                <a:lnTo>
                  <a:pt x="57184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300" y="254626"/>
                </a:lnTo>
                <a:lnTo>
                  <a:pt x="178300" y="277515"/>
                </a:lnTo>
                <a:close/>
              </a:path>
              <a:path w="178434" h="278129">
                <a:moveTo>
                  <a:pt x="178300" y="254626"/>
                </a:moveTo>
                <a:lnTo>
                  <a:pt x="159183" y="254626"/>
                </a:lnTo>
                <a:lnTo>
                  <a:pt x="159183" y="29928"/>
                </a:lnTo>
                <a:lnTo>
                  <a:pt x="146549" y="27582"/>
                </a:lnTo>
                <a:lnTo>
                  <a:pt x="133855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300" y="22892"/>
                </a:lnTo>
                <a:lnTo>
                  <a:pt x="178300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7605328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7605328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7160162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7160162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7160162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7160162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7160162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7160062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1271" y="42955"/>
                </a:moveTo>
                <a:lnTo>
                  <a:pt x="99" y="42955"/>
                </a:lnTo>
                <a:lnTo>
                  <a:pt x="125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3" y="19541"/>
                </a:lnTo>
                <a:lnTo>
                  <a:pt x="2450" y="12992"/>
                </a:lnTo>
                <a:lnTo>
                  <a:pt x="3775" y="6471"/>
                </a:lnTo>
                <a:lnTo>
                  <a:pt x="5332" y="0"/>
                </a:lnTo>
                <a:lnTo>
                  <a:pt x="54512" y="16950"/>
                </a:lnTo>
                <a:lnTo>
                  <a:pt x="53367" y="21711"/>
                </a:lnTo>
                <a:lnTo>
                  <a:pt x="52371" y="26564"/>
                </a:lnTo>
                <a:lnTo>
                  <a:pt x="51561" y="31487"/>
                </a:lnTo>
                <a:lnTo>
                  <a:pt x="51274" y="33333"/>
                </a:lnTo>
                <a:lnTo>
                  <a:pt x="51271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7174769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7" y="26325"/>
                </a:lnTo>
                <a:lnTo>
                  <a:pt x="7840" y="17305"/>
                </a:lnTo>
                <a:lnTo>
                  <a:pt x="12333" y="8520"/>
                </a:lnTo>
                <a:lnTo>
                  <a:pt x="17198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40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7209900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30" y="69419"/>
                </a:moveTo>
                <a:lnTo>
                  <a:pt x="0" y="25904"/>
                </a:lnTo>
                <a:lnTo>
                  <a:pt x="6280" y="18806"/>
                </a:lnTo>
                <a:lnTo>
                  <a:pt x="12855" y="12116"/>
                </a:lnTo>
                <a:lnTo>
                  <a:pt x="19700" y="5844"/>
                </a:lnTo>
                <a:lnTo>
                  <a:pt x="26793" y="0"/>
                </a:lnTo>
                <a:lnTo>
                  <a:pt x="54741" y="51333"/>
                </a:lnTo>
                <a:lnTo>
                  <a:pt x="49767" y="55432"/>
                </a:lnTo>
                <a:lnTo>
                  <a:pt x="44983" y="59817"/>
                </a:lnTo>
                <a:lnTo>
                  <a:pt x="40400" y="64482"/>
                </a:lnTo>
                <a:lnTo>
                  <a:pt x="36030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7260758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12" y="69013"/>
                </a:moveTo>
                <a:lnTo>
                  <a:pt x="0" y="13085"/>
                </a:lnTo>
                <a:lnTo>
                  <a:pt x="7875" y="9131"/>
                </a:lnTo>
                <a:lnTo>
                  <a:pt x="15884" y="5631"/>
                </a:lnTo>
                <a:lnTo>
                  <a:pt x="24007" y="2588"/>
                </a:lnTo>
                <a:lnTo>
                  <a:pt x="32226" y="0"/>
                </a:lnTo>
                <a:lnTo>
                  <a:pt x="44078" y="59615"/>
                </a:lnTo>
                <a:lnTo>
                  <a:pt x="36108" y="61905"/>
                </a:lnTo>
                <a:lnTo>
                  <a:pt x="28328" y="65040"/>
                </a:lnTo>
                <a:lnTo>
                  <a:pt x="20912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7319734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90" h="62229">
                <a:moveTo>
                  <a:pt x="4559" y="61951"/>
                </a:moveTo>
                <a:lnTo>
                  <a:pt x="0" y="915"/>
                </a:lnTo>
                <a:lnTo>
                  <a:pt x="8446" y="228"/>
                </a:lnTo>
                <a:lnTo>
                  <a:pt x="16905" y="0"/>
                </a:lnTo>
                <a:lnTo>
                  <a:pt x="25362" y="228"/>
                </a:lnTo>
                <a:lnTo>
                  <a:pt x="33802" y="915"/>
                </a:lnTo>
                <a:lnTo>
                  <a:pt x="29313" y="61059"/>
                </a:lnTo>
                <a:lnTo>
                  <a:pt x="12758" y="61059"/>
                </a:lnTo>
                <a:lnTo>
                  <a:pt x="4559" y="61951"/>
                </a:lnTo>
                <a:close/>
              </a:path>
              <a:path w="34290" h="62229">
                <a:moveTo>
                  <a:pt x="29247" y="61951"/>
                </a:moveTo>
                <a:lnTo>
                  <a:pt x="21044" y="61059"/>
                </a:lnTo>
                <a:lnTo>
                  <a:pt x="29313" y="61059"/>
                </a:lnTo>
                <a:lnTo>
                  <a:pt x="29247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7368443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6" y="69013"/>
                </a:moveTo>
                <a:lnTo>
                  <a:pt x="15743" y="65040"/>
                </a:lnTo>
                <a:lnTo>
                  <a:pt x="7970" y="61909"/>
                </a:lnTo>
                <a:lnTo>
                  <a:pt x="0" y="59615"/>
                </a:lnTo>
                <a:lnTo>
                  <a:pt x="11852" y="0"/>
                </a:lnTo>
                <a:lnTo>
                  <a:pt x="20065" y="2589"/>
                </a:lnTo>
                <a:lnTo>
                  <a:pt x="28187" y="5633"/>
                </a:lnTo>
                <a:lnTo>
                  <a:pt x="36197" y="9131"/>
                </a:lnTo>
                <a:lnTo>
                  <a:pt x="44075" y="13085"/>
                </a:lnTo>
                <a:lnTo>
                  <a:pt x="23166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7408635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07" y="69415"/>
                </a:moveTo>
                <a:lnTo>
                  <a:pt x="14339" y="64478"/>
                </a:lnTo>
                <a:lnTo>
                  <a:pt x="9757" y="59815"/>
                </a:lnTo>
                <a:lnTo>
                  <a:pt x="4973" y="55430"/>
                </a:lnTo>
                <a:lnTo>
                  <a:pt x="0" y="51329"/>
                </a:lnTo>
                <a:lnTo>
                  <a:pt x="27954" y="0"/>
                </a:lnTo>
                <a:lnTo>
                  <a:pt x="35042" y="5842"/>
                </a:lnTo>
                <a:lnTo>
                  <a:pt x="41886" y="12114"/>
                </a:lnTo>
                <a:lnTo>
                  <a:pt x="48460" y="18804"/>
                </a:lnTo>
                <a:lnTo>
                  <a:pt x="54737" y="25900"/>
                </a:lnTo>
                <a:lnTo>
                  <a:pt x="18707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7439816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3" y="60913"/>
                </a:moveTo>
                <a:lnTo>
                  <a:pt x="9454" y="54353"/>
                </a:lnTo>
                <a:lnTo>
                  <a:pt x="6551" y="47985"/>
                </a:lnTo>
                <a:lnTo>
                  <a:pt x="3397" y="41819"/>
                </a:lnTo>
                <a:lnTo>
                  <a:pt x="0" y="35866"/>
                </a:lnTo>
                <a:lnTo>
                  <a:pt x="41495" y="0"/>
                </a:lnTo>
                <a:lnTo>
                  <a:pt x="46360" y="8520"/>
                </a:lnTo>
                <a:lnTo>
                  <a:pt x="50851" y="17305"/>
                </a:lnTo>
                <a:lnTo>
                  <a:pt x="54963" y="26325"/>
                </a:lnTo>
                <a:lnTo>
                  <a:pt x="58690" y="35549"/>
                </a:lnTo>
                <a:lnTo>
                  <a:pt x="1210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7458704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4412" y="42955"/>
                </a:moveTo>
                <a:lnTo>
                  <a:pt x="3237" y="42955"/>
                </a:lnTo>
                <a:lnTo>
                  <a:pt x="3237" y="33333"/>
                </a:lnTo>
                <a:lnTo>
                  <a:pt x="2943" y="31487"/>
                </a:lnTo>
                <a:lnTo>
                  <a:pt x="2134" y="26564"/>
                </a:lnTo>
                <a:lnTo>
                  <a:pt x="1147" y="21711"/>
                </a:lnTo>
                <a:lnTo>
                  <a:pt x="0" y="16950"/>
                </a:lnTo>
                <a:lnTo>
                  <a:pt x="49179" y="0"/>
                </a:lnTo>
                <a:lnTo>
                  <a:pt x="50733" y="6471"/>
                </a:lnTo>
                <a:lnTo>
                  <a:pt x="52055" y="12992"/>
                </a:lnTo>
                <a:lnTo>
                  <a:pt x="53135" y="19541"/>
                </a:lnTo>
                <a:lnTo>
                  <a:pt x="54189" y="26274"/>
                </a:lnTo>
                <a:lnTo>
                  <a:pt x="54512" y="27722"/>
                </a:lnTo>
                <a:lnTo>
                  <a:pt x="54389" y="29190"/>
                </a:lnTo>
                <a:lnTo>
                  <a:pt x="54412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7461940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7461940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7461940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7461940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7461940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7247941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5" y="2747"/>
                </a:lnTo>
                <a:lnTo>
                  <a:pt x="78913" y="0"/>
                </a:lnTo>
                <a:lnTo>
                  <a:pt x="92128" y="0"/>
                </a:lnTo>
                <a:lnTo>
                  <a:pt x="131717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7226710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4904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7238065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0" y="289256"/>
                </a:moveTo>
                <a:lnTo>
                  <a:pt x="0" y="285576"/>
                </a:lnTo>
                <a:lnTo>
                  <a:pt x="5013" y="0"/>
                </a:lnTo>
                <a:lnTo>
                  <a:pt x="63088" y="2984"/>
                </a:lnTo>
                <a:lnTo>
                  <a:pt x="36720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7372388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20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5" y="287561"/>
                </a:lnTo>
                <a:lnTo>
                  <a:pt x="24520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7293504" y="5407812"/>
            <a:ext cx="82550" cy="37465"/>
          </a:xfrm>
          <a:custGeom>
            <a:avLst/>
            <a:gdLst/>
            <a:ahLst/>
            <a:cxnLst/>
            <a:rect l="l" t="t" r="r" b="b"/>
            <a:pathLst>
              <a:path w="82550" h="37464">
                <a:moveTo>
                  <a:pt x="81927" y="37275"/>
                </a:moveTo>
                <a:lnTo>
                  <a:pt x="4426" y="37275"/>
                </a:lnTo>
                <a:lnTo>
                  <a:pt x="7647" y="2297"/>
                </a:lnTo>
                <a:lnTo>
                  <a:pt x="0" y="1903"/>
                </a:lnTo>
                <a:lnTo>
                  <a:pt x="9973" y="1070"/>
                </a:lnTo>
                <a:lnTo>
                  <a:pt x="19985" y="474"/>
                </a:lnTo>
                <a:lnTo>
                  <a:pt x="29963" y="118"/>
                </a:lnTo>
                <a:lnTo>
                  <a:pt x="39951" y="0"/>
                </a:lnTo>
                <a:lnTo>
                  <a:pt x="49935" y="118"/>
                </a:lnTo>
                <a:lnTo>
                  <a:pt x="59924" y="475"/>
                </a:lnTo>
                <a:lnTo>
                  <a:pt x="69875" y="1066"/>
                </a:lnTo>
                <a:lnTo>
                  <a:pt x="79828" y="1895"/>
                </a:lnTo>
                <a:lnTo>
                  <a:pt x="78884" y="1953"/>
                </a:lnTo>
                <a:lnTo>
                  <a:pt x="81927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7247941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40" h="35560">
                <a:moveTo>
                  <a:pt x="49988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3" y="4697"/>
                </a:lnTo>
                <a:lnTo>
                  <a:pt x="22709" y="2817"/>
                </a:lnTo>
                <a:lnTo>
                  <a:pt x="34122" y="1251"/>
                </a:lnTo>
                <a:lnTo>
                  <a:pt x="45564" y="0"/>
                </a:lnTo>
                <a:lnTo>
                  <a:pt x="53212" y="393"/>
                </a:lnTo>
                <a:lnTo>
                  <a:pt x="49988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7372388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90" h="35560">
                <a:moveTo>
                  <a:pt x="46899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4" y="1261"/>
                </a:lnTo>
                <a:lnTo>
                  <a:pt x="23995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7228510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4" h="328295">
                <a:moveTo>
                  <a:pt x="209894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4" y="3892"/>
                </a:lnTo>
                <a:lnTo>
                  <a:pt x="85385" y="389"/>
                </a:lnTo>
                <a:lnTo>
                  <a:pt x="98426" y="0"/>
                </a:lnTo>
                <a:lnTo>
                  <a:pt x="111472" y="0"/>
                </a:lnTo>
                <a:lnTo>
                  <a:pt x="150543" y="2335"/>
                </a:lnTo>
                <a:lnTo>
                  <a:pt x="189320" y="8173"/>
                </a:lnTo>
                <a:lnTo>
                  <a:pt x="209894" y="12673"/>
                </a:lnTo>
                <a:lnTo>
                  <a:pt x="209894" y="22884"/>
                </a:lnTo>
                <a:lnTo>
                  <a:pt x="98306" y="22884"/>
                </a:lnTo>
                <a:lnTo>
                  <a:pt x="85034" y="23304"/>
                </a:lnTo>
                <a:lnTo>
                  <a:pt x="45354" y="27079"/>
                </a:lnTo>
                <a:lnTo>
                  <a:pt x="19116" y="31693"/>
                </a:lnTo>
                <a:lnTo>
                  <a:pt x="19116" y="305181"/>
                </a:lnTo>
                <a:lnTo>
                  <a:pt x="209894" y="305181"/>
                </a:lnTo>
                <a:lnTo>
                  <a:pt x="209894" y="328073"/>
                </a:lnTo>
                <a:close/>
              </a:path>
              <a:path w="210184" h="328295">
                <a:moveTo>
                  <a:pt x="209894" y="305181"/>
                </a:moveTo>
                <a:lnTo>
                  <a:pt x="190777" y="305181"/>
                </a:lnTo>
                <a:lnTo>
                  <a:pt x="190777" y="31693"/>
                </a:lnTo>
                <a:lnTo>
                  <a:pt x="177685" y="29176"/>
                </a:lnTo>
                <a:lnTo>
                  <a:pt x="138111" y="24143"/>
                </a:lnTo>
                <a:lnTo>
                  <a:pt x="111583" y="22884"/>
                </a:lnTo>
                <a:lnTo>
                  <a:pt x="209894" y="22884"/>
                </a:lnTo>
                <a:lnTo>
                  <a:pt x="209894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7238067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7238065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7367812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7424246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7655233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7711667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7052843" y="5038662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52"/>
                </a:moveTo>
                <a:lnTo>
                  <a:pt x="973115" y="35352"/>
                </a:lnTo>
                <a:lnTo>
                  <a:pt x="973115" y="0"/>
                </a:lnTo>
                <a:lnTo>
                  <a:pt x="0" y="0"/>
                </a:lnTo>
                <a:lnTo>
                  <a:pt x="0" y="3535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7052843" y="5176863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44"/>
                </a:moveTo>
                <a:lnTo>
                  <a:pt x="973115" y="35344"/>
                </a:lnTo>
                <a:lnTo>
                  <a:pt x="973115" y="0"/>
                </a:lnTo>
                <a:lnTo>
                  <a:pt x="0" y="0"/>
                </a:lnTo>
                <a:lnTo>
                  <a:pt x="0" y="3534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7486750" y="5073937"/>
            <a:ext cx="109220" cy="105410"/>
          </a:xfrm>
          <a:custGeom>
            <a:avLst/>
            <a:gdLst/>
            <a:ahLst/>
            <a:cxnLst/>
            <a:rect l="l" t="t" r="r" b="b"/>
            <a:pathLst>
              <a:path w="109220" h="105410">
                <a:moveTo>
                  <a:pt x="109217" y="104906"/>
                </a:moveTo>
                <a:lnTo>
                  <a:pt x="0" y="104906"/>
                </a:lnTo>
                <a:lnTo>
                  <a:pt x="0" y="0"/>
                </a:lnTo>
                <a:lnTo>
                  <a:pt x="109217" y="0"/>
                </a:lnTo>
                <a:lnTo>
                  <a:pt x="109217" y="104906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7627740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3" y="2747"/>
                </a:lnTo>
                <a:lnTo>
                  <a:pt x="78909" y="0"/>
                </a:lnTo>
                <a:lnTo>
                  <a:pt x="92125" y="0"/>
                </a:lnTo>
                <a:lnTo>
                  <a:pt x="131714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7606511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4898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7617865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4" y="289256"/>
                </a:moveTo>
                <a:lnTo>
                  <a:pt x="0" y="285576"/>
                </a:lnTo>
                <a:lnTo>
                  <a:pt x="5007" y="0"/>
                </a:lnTo>
                <a:lnTo>
                  <a:pt x="63091" y="2984"/>
                </a:lnTo>
                <a:lnTo>
                  <a:pt x="36724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7752187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17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8" y="287561"/>
                </a:lnTo>
                <a:lnTo>
                  <a:pt x="24517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7673307" y="5407812"/>
            <a:ext cx="81915" cy="37465"/>
          </a:xfrm>
          <a:custGeom>
            <a:avLst/>
            <a:gdLst/>
            <a:ahLst/>
            <a:cxnLst/>
            <a:rect l="l" t="t" r="r" b="b"/>
            <a:pathLst>
              <a:path w="81915" h="37464">
                <a:moveTo>
                  <a:pt x="81924" y="37275"/>
                </a:moveTo>
                <a:lnTo>
                  <a:pt x="4426" y="37275"/>
                </a:lnTo>
                <a:lnTo>
                  <a:pt x="7647" y="2297"/>
                </a:lnTo>
                <a:lnTo>
                  <a:pt x="0" y="1903"/>
                </a:lnTo>
                <a:lnTo>
                  <a:pt x="9972" y="1070"/>
                </a:lnTo>
                <a:lnTo>
                  <a:pt x="19984" y="474"/>
                </a:lnTo>
                <a:lnTo>
                  <a:pt x="29960" y="118"/>
                </a:lnTo>
                <a:lnTo>
                  <a:pt x="39948" y="0"/>
                </a:lnTo>
                <a:lnTo>
                  <a:pt x="49932" y="118"/>
                </a:lnTo>
                <a:lnTo>
                  <a:pt x="59920" y="475"/>
                </a:lnTo>
                <a:lnTo>
                  <a:pt x="69870" y="1066"/>
                </a:lnTo>
                <a:lnTo>
                  <a:pt x="79825" y="1895"/>
                </a:lnTo>
                <a:lnTo>
                  <a:pt x="78880" y="1953"/>
                </a:lnTo>
                <a:lnTo>
                  <a:pt x="81924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7627741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40" h="35560">
                <a:moveTo>
                  <a:pt x="49994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2" y="4697"/>
                </a:lnTo>
                <a:lnTo>
                  <a:pt x="22708" y="2817"/>
                </a:lnTo>
                <a:lnTo>
                  <a:pt x="34122" y="1251"/>
                </a:lnTo>
                <a:lnTo>
                  <a:pt x="45564" y="0"/>
                </a:lnTo>
                <a:lnTo>
                  <a:pt x="53215" y="393"/>
                </a:lnTo>
                <a:lnTo>
                  <a:pt x="49994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7752187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90" h="35560">
                <a:moveTo>
                  <a:pt x="46899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6" y="1261"/>
                </a:lnTo>
                <a:lnTo>
                  <a:pt x="23997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7608306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4" h="328295">
                <a:moveTo>
                  <a:pt x="209897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7" y="3892"/>
                </a:lnTo>
                <a:lnTo>
                  <a:pt x="85387" y="389"/>
                </a:lnTo>
                <a:lnTo>
                  <a:pt x="98427" y="0"/>
                </a:lnTo>
                <a:lnTo>
                  <a:pt x="111472" y="0"/>
                </a:lnTo>
                <a:lnTo>
                  <a:pt x="150541" y="2335"/>
                </a:lnTo>
                <a:lnTo>
                  <a:pt x="189315" y="8173"/>
                </a:lnTo>
                <a:lnTo>
                  <a:pt x="209897" y="12673"/>
                </a:lnTo>
                <a:lnTo>
                  <a:pt x="209897" y="22884"/>
                </a:lnTo>
                <a:lnTo>
                  <a:pt x="98310" y="22884"/>
                </a:lnTo>
                <a:lnTo>
                  <a:pt x="85038" y="23304"/>
                </a:lnTo>
                <a:lnTo>
                  <a:pt x="45358" y="27079"/>
                </a:lnTo>
                <a:lnTo>
                  <a:pt x="19119" y="31693"/>
                </a:lnTo>
                <a:lnTo>
                  <a:pt x="19119" y="305181"/>
                </a:lnTo>
                <a:lnTo>
                  <a:pt x="209897" y="305181"/>
                </a:lnTo>
                <a:lnTo>
                  <a:pt x="209897" y="328073"/>
                </a:lnTo>
                <a:close/>
              </a:path>
              <a:path w="210184" h="328295">
                <a:moveTo>
                  <a:pt x="209897" y="305181"/>
                </a:moveTo>
                <a:lnTo>
                  <a:pt x="190781" y="305181"/>
                </a:lnTo>
                <a:lnTo>
                  <a:pt x="190781" y="31693"/>
                </a:lnTo>
                <a:lnTo>
                  <a:pt x="177689" y="29176"/>
                </a:lnTo>
                <a:lnTo>
                  <a:pt x="138116" y="24143"/>
                </a:lnTo>
                <a:lnTo>
                  <a:pt x="111587" y="22884"/>
                </a:lnTo>
                <a:lnTo>
                  <a:pt x="209897" y="22884"/>
                </a:lnTo>
                <a:lnTo>
                  <a:pt x="209897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7617865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7617864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7539957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7539957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7539957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7539957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7539957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7539859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1274" y="42955"/>
                </a:moveTo>
                <a:lnTo>
                  <a:pt x="99" y="42955"/>
                </a:lnTo>
                <a:lnTo>
                  <a:pt x="125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3" y="19541"/>
                </a:lnTo>
                <a:lnTo>
                  <a:pt x="2456" y="12992"/>
                </a:lnTo>
                <a:lnTo>
                  <a:pt x="3782" y="6471"/>
                </a:lnTo>
                <a:lnTo>
                  <a:pt x="5336" y="0"/>
                </a:lnTo>
                <a:lnTo>
                  <a:pt x="54512" y="16950"/>
                </a:lnTo>
                <a:lnTo>
                  <a:pt x="53367" y="21711"/>
                </a:lnTo>
                <a:lnTo>
                  <a:pt x="52377" y="26564"/>
                </a:lnTo>
                <a:lnTo>
                  <a:pt x="51571" y="31487"/>
                </a:lnTo>
                <a:lnTo>
                  <a:pt x="51281" y="33333"/>
                </a:lnTo>
                <a:lnTo>
                  <a:pt x="51274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7554565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8" y="26325"/>
                </a:lnTo>
                <a:lnTo>
                  <a:pt x="7841" y="17305"/>
                </a:lnTo>
                <a:lnTo>
                  <a:pt x="12333" y="8520"/>
                </a:lnTo>
                <a:lnTo>
                  <a:pt x="17201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40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7589699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37" y="69419"/>
                </a:moveTo>
                <a:lnTo>
                  <a:pt x="0" y="25904"/>
                </a:lnTo>
                <a:lnTo>
                  <a:pt x="6280" y="18806"/>
                </a:lnTo>
                <a:lnTo>
                  <a:pt x="12854" y="12116"/>
                </a:lnTo>
                <a:lnTo>
                  <a:pt x="19699" y="5844"/>
                </a:lnTo>
                <a:lnTo>
                  <a:pt x="26790" y="0"/>
                </a:lnTo>
                <a:lnTo>
                  <a:pt x="54737" y="51333"/>
                </a:lnTo>
                <a:lnTo>
                  <a:pt x="49769" y="55432"/>
                </a:lnTo>
                <a:lnTo>
                  <a:pt x="44986" y="59817"/>
                </a:lnTo>
                <a:lnTo>
                  <a:pt x="40403" y="64482"/>
                </a:lnTo>
                <a:lnTo>
                  <a:pt x="36037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7640563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05" y="69013"/>
                </a:moveTo>
                <a:lnTo>
                  <a:pt x="0" y="13085"/>
                </a:lnTo>
                <a:lnTo>
                  <a:pt x="7871" y="9131"/>
                </a:lnTo>
                <a:lnTo>
                  <a:pt x="15878" y="5631"/>
                </a:lnTo>
                <a:lnTo>
                  <a:pt x="24001" y="2588"/>
                </a:lnTo>
                <a:lnTo>
                  <a:pt x="32222" y="0"/>
                </a:lnTo>
                <a:lnTo>
                  <a:pt x="44068" y="59615"/>
                </a:lnTo>
                <a:lnTo>
                  <a:pt x="36098" y="61905"/>
                </a:lnTo>
                <a:lnTo>
                  <a:pt x="28321" y="65040"/>
                </a:lnTo>
                <a:lnTo>
                  <a:pt x="20905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7699540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90" h="62229">
                <a:moveTo>
                  <a:pt x="4552" y="61951"/>
                </a:moveTo>
                <a:lnTo>
                  <a:pt x="0" y="915"/>
                </a:lnTo>
                <a:lnTo>
                  <a:pt x="8439" y="228"/>
                </a:lnTo>
                <a:lnTo>
                  <a:pt x="16897" y="0"/>
                </a:lnTo>
                <a:lnTo>
                  <a:pt x="25355" y="228"/>
                </a:lnTo>
                <a:lnTo>
                  <a:pt x="33796" y="915"/>
                </a:lnTo>
                <a:lnTo>
                  <a:pt x="29307" y="61059"/>
                </a:lnTo>
                <a:lnTo>
                  <a:pt x="12758" y="61059"/>
                </a:lnTo>
                <a:lnTo>
                  <a:pt x="4552" y="61951"/>
                </a:lnTo>
                <a:close/>
              </a:path>
              <a:path w="34290" h="62229">
                <a:moveTo>
                  <a:pt x="29240" y="61951"/>
                </a:moveTo>
                <a:lnTo>
                  <a:pt x="21038" y="61059"/>
                </a:lnTo>
                <a:lnTo>
                  <a:pt x="29307" y="61059"/>
                </a:lnTo>
                <a:lnTo>
                  <a:pt x="29240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7748237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6" y="69013"/>
                </a:moveTo>
                <a:lnTo>
                  <a:pt x="15747" y="65040"/>
                </a:lnTo>
                <a:lnTo>
                  <a:pt x="7970" y="61909"/>
                </a:lnTo>
                <a:lnTo>
                  <a:pt x="0" y="59615"/>
                </a:lnTo>
                <a:lnTo>
                  <a:pt x="11855" y="0"/>
                </a:lnTo>
                <a:lnTo>
                  <a:pt x="20074" y="2589"/>
                </a:lnTo>
                <a:lnTo>
                  <a:pt x="28197" y="5633"/>
                </a:lnTo>
                <a:lnTo>
                  <a:pt x="36205" y="9131"/>
                </a:lnTo>
                <a:lnTo>
                  <a:pt x="44081" y="13085"/>
                </a:lnTo>
                <a:lnTo>
                  <a:pt x="23166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7788430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10" y="69415"/>
                </a:moveTo>
                <a:lnTo>
                  <a:pt x="14341" y="64478"/>
                </a:lnTo>
                <a:lnTo>
                  <a:pt x="9758" y="59815"/>
                </a:lnTo>
                <a:lnTo>
                  <a:pt x="4974" y="55430"/>
                </a:lnTo>
                <a:lnTo>
                  <a:pt x="0" y="51329"/>
                </a:lnTo>
                <a:lnTo>
                  <a:pt x="27957" y="0"/>
                </a:lnTo>
                <a:lnTo>
                  <a:pt x="35043" y="5842"/>
                </a:lnTo>
                <a:lnTo>
                  <a:pt x="41886" y="12114"/>
                </a:lnTo>
                <a:lnTo>
                  <a:pt x="48463" y="18804"/>
                </a:lnTo>
                <a:lnTo>
                  <a:pt x="54747" y="25900"/>
                </a:lnTo>
                <a:lnTo>
                  <a:pt x="18710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7819616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6" y="60913"/>
                </a:moveTo>
                <a:lnTo>
                  <a:pt x="9453" y="54353"/>
                </a:lnTo>
                <a:lnTo>
                  <a:pt x="6548" y="47985"/>
                </a:lnTo>
                <a:lnTo>
                  <a:pt x="3395" y="41819"/>
                </a:lnTo>
                <a:lnTo>
                  <a:pt x="0" y="35866"/>
                </a:lnTo>
                <a:lnTo>
                  <a:pt x="41495" y="0"/>
                </a:lnTo>
                <a:lnTo>
                  <a:pt x="46359" y="8520"/>
                </a:lnTo>
                <a:lnTo>
                  <a:pt x="50851" y="17305"/>
                </a:lnTo>
                <a:lnTo>
                  <a:pt x="54964" y="26325"/>
                </a:lnTo>
                <a:lnTo>
                  <a:pt x="58697" y="35549"/>
                </a:lnTo>
                <a:lnTo>
                  <a:pt x="12106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7838500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4408" y="42955"/>
                </a:moveTo>
                <a:lnTo>
                  <a:pt x="3243" y="42955"/>
                </a:lnTo>
                <a:lnTo>
                  <a:pt x="3240" y="33333"/>
                </a:lnTo>
                <a:lnTo>
                  <a:pt x="2946" y="31487"/>
                </a:lnTo>
                <a:lnTo>
                  <a:pt x="2137" y="26564"/>
                </a:lnTo>
                <a:lnTo>
                  <a:pt x="1144" y="21711"/>
                </a:lnTo>
                <a:lnTo>
                  <a:pt x="0" y="16950"/>
                </a:lnTo>
                <a:lnTo>
                  <a:pt x="49185" y="0"/>
                </a:lnTo>
                <a:lnTo>
                  <a:pt x="50736" y="6471"/>
                </a:lnTo>
                <a:lnTo>
                  <a:pt x="52061" y="12992"/>
                </a:lnTo>
                <a:lnTo>
                  <a:pt x="53141" y="19541"/>
                </a:lnTo>
                <a:lnTo>
                  <a:pt x="54196" y="26274"/>
                </a:lnTo>
                <a:lnTo>
                  <a:pt x="54515" y="27722"/>
                </a:lnTo>
                <a:lnTo>
                  <a:pt x="54392" y="29190"/>
                </a:lnTo>
                <a:lnTo>
                  <a:pt x="54408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7841742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7841742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7841742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7841742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7841742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7059210" y="5758627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5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2599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7059210" y="5991835"/>
            <a:ext cx="958215" cy="26034"/>
          </a:xfrm>
          <a:custGeom>
            <a:avLst/>
            <a:gdLst/>
            <a:ahLst/>
            <a:cxnLst/>
            <a:rect l="l" t="t" r="r" b="b"/>
            <a:pathLst>
              <a:path w="958215" h="26035">
                <a:moveTo>
                  <a:pt x="0" y="25996"/>
                </a:moveTo>
                <a:lnTo>
                  <a:pt x="957652" y="25996"/>
                </a:lnTo>
                <a:lnTo>
                  <a:pt x="957652" y="0"/>
                </a:lnTo>
                <a:lnTo>
                  <a:pt x="0" y="0"/>
                </a:lnTo>
                <a:lnTo>
                  <a:pt x="0" y="25996"/>
                </a:lnTo>
                <a:close/>
              </a:path>
            </a:pathLst>
          </a:custGeom>
          <a:solidFill>
            <a:srgbClr val="D1C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7160162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7160162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7840123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7840123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7461940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7461940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7538103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7538103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7059210" y="6017832"/>
            <a:ext cx="958215" cy="432434"/>
          </a:xfrm>
          <a:custGeom>
            <a:avLst/>
            <a:gdLst/>
            <a:ahLst/>
            <a:cxnLst/>
            <a:rect l="l" t="t" r="r" b="b"/>
            <a:pathLst>
              <a:path w="958215" h="432435">
                <a:moveTo>
                  <a:pt x="957652" y="431851"/>
                </a:moveTo>
                <a:lnTo>
                  <a:pt x="0" y="431851"/>
                </a:lnTo>
                <a:lnTo>
                  <a:pt x="0" y="0"/>
                </a:lnTo>
                <a:lnTo>
                  <a:pt x="957652" y="0"/>
                </a:lnTo>
                <a:lnTo>
                  <a:pt x="957652" y="431851"/>
                </a:lnTo>
                <a:close/>
              </a:path>
            </a:pathLst>
          </a:custGeom>
          <a:solidFill>
            <a:srgbClr val="976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7314559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4" h="64135">
                <a:moveTo>
                  <a:pt x="17946" y="63778"/>
                </a:moveTo>
                <a:lnTo>
                  <a:pt x="0" y="63778"/>
                </a:lnTo>
                <a:lnTo>
                  <a:pt x="6305" y="50216"/>
                </a:lnTo>
                <a:lnTo>
                  <a:pt x="33238" y="17755"/>
                </a:lnTo>
                <a:lnTo>
                  <a:pt x="69285" y="1194"/>
                </a:lnTo>
                <a:lnTo>
                  <a:pt x="82679" y="0"/>
                </a:lnTo>
                <a:lnTo>
                  <a:pt x="96072" y="1194"/>
                </a:lnTo>
                <a:lnTo>
                  <a:pt x="108869" y="4665"/>
                </a:lnTo>
                <a:lnTo>
                  <a:pt x="120930" y="10242"/>
                </a:lnTo>
                <a:lnTo>
                  <a:pt x="132117" y="17755"/>
                </a:lnTo>
                <a:lnTo>
                  <a:pt x="134943" y="20332"/>
                </a:lnTo>
                <a:lnTo>
                  <a:pt x="82679" y="20332"/>
                </a:lnTo>
                <a:lnTo>
                  <a:pt x="69339" y="21740"/>
                </a:lnTo>
                <a:lnTo>
                  <a:pt x="56752" y="25804"/>
                </a:lnTo>
                <a:lnTo>
                  <a:pt x="45119" y="32281"/>
                </a:lnTo>
                <a:lnTo>
                  <a:pt x="34640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4" h="64135">
                <a:moveTo>
                  <a:pt x="165354" y="63778"/>
                </a:moveTo>
                <a:lnTo>
                  <a:pt x="147421" y="63778"/>
                </a:lnTo>
                <a:lnTo>
                  <a:pt x="139848" y="51510"/>
                </a:lnTo>
                <a:lnTo>
                  <a:pt x="130721" y="40931"/>
                </a:lnTo>
                <a:lnTo>
                  <a:pt x="120239" y="32281"/>
                </a:lnTo>
                <a:lnTo>
                  <a:pt x="108605" y="25804"/>
                </a:lnTo>
                <a:lnTo>
                  <a:pt x="96018" y="21740"/>
                </a:lnTo>
                <a:lnTo>
                  <a:pt x="82679" y="20332"/>
                </a:lnTo>
                <a:lnTo>
                  <a:pt x="134943" y="20332"/>
                </a:lnTo>
                <a:lnTo>
                  <a:pt x="142292" y="27035"/>
                </a:lnTo>
                <a:lnTo>
                  <a:pt x="151315" y="37912"/>
                </a:lnTo>
                <a:lnTo>
                  <a:pt x="159049" y="50216"/>
                </a:lnTo>
                <a:lnTo>
                  <a:pt x="165354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7305588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5" h="50800">
                <a:moveTo>
                  <a:pt x="12" y="49225"/>
                </a:moveTo>
                <a:lnTo>
                  <a:pt x="5143" y="11302"/>
                </a:lnTo>
                <a:lnTo>
                  <a:pt x="8969" y="0"/>
                </a:lnTo>
                <a:lnTo>
                  <a:pt x="26915" y="0"/>
                </a:lnTo>
                <a:lnTo>
                  <a:pt x="22197" y="10645"/>
                </a:lnTo>
                <a:lnTo>
                  <a:pt x="18653" y="22063"/>
                </a:lnTo>
                <a:lnTo>
                  <a:pt x="16382" y="34139"/>
                </a:lnTo>
                <a:lnTo>
                  <a:pt x="15483" y="46700"/>
                </a:lnTo>
                <a:lnTo>
                  <a:pt x="9592" y="46700"/>
                </a:lnTo>
                <a:lnTo>
                  <a:pt x="4694" y="47623"/>
                </a:lnTo>
                <a:lnTo>
                  <a:pt x="12" y="49225"/>
                </a:lnTo>
                <a:close/>
              </a:path>
              <a:path w="183515" h="50800">
                <a:moveTo>
                  <a:pt x="15479" y="46754"/>
                </a:moveTo>
                <a:lnTo>
                  <a:pt x="14654" y="46700"/>
                </a:lnTo>
                <a:lnTo>
                  <a:pt x="15483" y="46700"/>
                </a:lnTo>
                <a:close/>
              </a:path>
              <a:path w="183515" h="50800">
                <a:moveTo>
                  <a:pt x="167834" y="48924"/>
                </a:moveTo>
                <a:lnTo>
                  <a:pt x="161242" y="10989"/>
                </a:lnTo>
                <a:lnTo>
                  <a:pt x="156391" y="0"/>
                </a:lnTo>
                <a:lnTo>
                  <a:pt x="174324" y="0"/>
                </a:lnTo>
                <a:lnTo>
                  <a:pt x="178149" y="11302"/>
                </a:lnTo>
                <a:lnTo>
                  <a:pt x="180962" y="23181"/>
                </a:lnTo>
                <a:lnTo>
                  <a:pt x="182698" y="35558"/>
                </a:lnTo>
                <a:lnTo>
                  <a:pt x="183291" y="48352"/>
                </a:lnTo>
                <a:lnTo>
                  <a:pt x="183291" y="48746"/>
                </a:lnTo>
                <a:lnTo>
                  <a:pt x="169707" y="48746"/>
                </a:lnTo>
                <a:lnTo>
                  <a:pt x="168775" y="48866"/>
                </a:lnTo>
                <a:lnTo>
                  <a:pt x="167834" y="48924"/>
                </a:lnTo>
                <a:close/>
              </a:path>
              <a:path w="183515" h="50800">
                <a:moveTo>
                  <a:pt x="182930" y="50522"/>
                </a:moveTo>
                <a:lnTo>
                  <a:pt x="178967" y="49403"/>
                </a:lnTo>
                <a:lnTo>
                  <a:pt x="174872" y="48746"/>
                </a:lnTo>
                <a:lnTo>
                  <a:pt x="183291" y="48746"/>
                </a:lnTo>
                <a:lnTo>
                  <a:pt x="183280" y="49403"/>
                </a:lnTo>
                <a:lnTo>
                  <a:pt x="183246" y="50495"/>
                </a:lnTo>
                <a:lnTo>
                  <a:pt x="182930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7267229" y="502763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7267229" y="49709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7267229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7267229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7267229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7267230" y="4725463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38" y="32919"/>
                </a:moveTo>
                <a:lnTo>
                  <a:pt x="0" y="32919"/>
                </a:lnTo>
                <a:lnTo>
                  <a:pt x="9" y="4957"/>
                </a:lnTo>
                <a:lnTo>
                  <a:pt x="777" y="0"/>
                </a:lnTo>
                <a:lnTo>
                  <a:pt x="40983" y="9247"/>
                </a:lnTo>
                <a:lnTo>
                  <a:pt x="40941" y="9513"/>
                </a:lnTo>
                <a:lnTo>
                  <a:pt x="40938" y="32919"/>
                </a:lnTo>
                <a:close/>
              </a:path>
              <a:path w="41275" h="33020">
                <a:moveTo>
                  <a:pt x="40938" y="9594"/>
                </a:move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7275763" y="4664112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60">
                <a:moveTo>
                  <a:pt x="37955" y="47997"/>
                </a:moveTo>
                <a:lnTo>
                  <a:pt x="0" y="29634"/>
                </a:lnTo>
                <a:lnTo>
                  <a:pt x="2786" y="21954"/>
                </a:lnTo>
                <a:lnTo>
                  <a:pt x="5926" y="14431"/>
                </a:lnTo>
                <a:lnTo>
                  <a:pt x="9419" y="7101"/>
                </a:lnTo>
                <a:lnTo>
                  <a:pt x="13261" y="0"/>
                </a:lnTo>
                <a:lnTo>
                  <a:pt x="46993" y="27776"/>
                </a:lnTo>
                <a:lnTo>
                  <a:pt x="43391" y="34028"/>
                </a:lnTo>
                <a:lnTo>
                  <a:pt x="40377" y="40819"/>
                </a:lnTo>
                <a:lnTo>
                  <a:pt x="37955" y="4799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7307592" y="4618749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99" y="56024"/>
                </a:moveTo>
                <a:lnTo>
                  <a:pt x="0" y="19819"/>
                </a:lnTo>
                <a:lnTo>
                  <a:pt x="5365" y="14278"/>
                </a:lnTo>
                <a:lnTo>
                  <a:pt x="10976" y="9120"/>
                </a:lnTo>
                <a:lnTo>
                  <a:pt x="16807" y="4356"/>
                </a:lnTo>
                <a:lnTo>
                  <a:pt x="22837" y="0"/>
                </a:lnTo>
                <a:lnTo>
                  <a:pt x="43014" y="42665"/>
                </a:lnTo>
                <a:lnTo>
                  <a:pt x="37449" y="46437"/>
                </a:lnTo>
                <a:lnTo>
                  <a:pt x="32277" y="50916"/>
                </a:lnTo>
                <a:lnTo>
                  <a:pt x="27599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7356114" y="4598848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87" y="53422"/>
                </a:moveTo>
                <a:lnTo>
                  <a:pt x="0" y="6614"/>
                </a:lnTo>
                <a:lnTo>
                  <a:pt x="6704" y="4335"/>
                </a:lnTo>
                <a:lnTo>
                  <a:pt x="13486" y="2475"/>
                </a:lnTo>
                <a:lnTo>
                  <a:pt x="20328" y="1032"/>
                </a:lnTo>
                <a:lnTo>
                  <a:pt x="27212" y="0"/>
                </a:lnTo>
                <a:lnTo>
                  <a:pt x="31275" y="48781"/>
                </a:lnTo>
                <a:lnTo>
                  <a:pt x="24778" y="49565"/>
                </a:lnTo>
                <a:lnTo>
                  <a:pt x="18358" y="51109"/>
                </a:lnTo>
                <a:lnTo>
                  <a:pt x="12187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7406954" y="4598847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090" y="53422"/>
                </a:moveTo>
                <a:lnTo>
                  <a:pt x="12913" y="51109"/>
                </a:lnTo>
                <a:lnTo>
                  <a:pt x="6493" y="49565"/>
                </a:lnTo>
                <a:lnTo>
                  <a:pt x="0" y="48781"/>
                </a:lnTo>
                <a:lnTo>
                  <a:pt x="4059" y="0"/>
                </a:lnTo>
                <a:lnTo>
                  <a:pt x="10946" y="1034"/>
                </a:lnTo>
                <a:lnTo>
                  <a:pt x="17789" y="2478"/>
                </a:lnTo>
                <a:lnTo>
                  <a:pt x="24571" y="4337"/>
                </a:lnTo>
                <a:lnTo>
                  <a:pt x="31275" y="6614"/>
                </a:lnTo>
                <a:lnTo>
                  <a:pt x="19090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7443741" y="4618751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11" y="56024"/>
                </a:moveTo>
                <a:lnTo>
                  <a:pt x="10739" y="50912"/>
                </a:lnTo>
                <a:lnTo>
                  <a:pt x="5561" y="46437"/>
                </a:lnTo>
                <a:lnTo>
                  <a:pt x="0" y="42665"/>
                </a:lnTo>
                <a:lnTo>
                  <a:pt x="20170" y="0"/>
                </a:lnTo>
                <a:lnTo>
                  <a:pt x="26202" y="4355"/>
                </a:lnTo>
                <a:lnTo>
                  <a:pt x="32034" y="9118"/>
                </a:lnTo>
                <a:lnTo>
                  <a:pt x="37645" y="14276"/>
                </a:lnTo>
                <a:lnTo>
                  <a:pt x="43011" y="19815"/>
                </a:lnTo>
                <a:lnTo>
                  <a:pt x="15411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7471590" y="4664109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60">
                <a:moveTo>
                  <a:pt x="9034" y="48001"/>
                </a:moveTo>
                <a:lnTo>
                  <a:pt x="6609" y="40823"/>
                </a:lnTo>
                <a:lnTo>
                  <a:pt x="3601" y="34031"/>
                </a:lnTo>
                <a:lnTo>
                  <a:pt x="0" y="27780"/>
                </a:lnTo>
                <a:lnTo>
                  <a:pt x="33731" y="0"/>
                </a:lnTo>
                <a:lnTo>
                  <a:pt x="37573" y="7104"/>
                </a:lnTo>
                <a:lnTo>
                  <a:pt x="41065" y="14435"/>
                </a:lnTo>
                <a:lnTo>
                  <a:pt x="44206" y="21958"/>
                </a:lnTo>
                <a:lnTo>
                  <a:pt x="46996" y="29638"/>
                </a:lnTo>
                <a:lnTo>
                  <a:pt x="9034" y="4800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7486133" y="4725465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80" y="32919"/>
                </a:moveTo>
                <a:lnTo>
                  <a:pt x="38" y="32919"/>
                </a:lnTo>
                <a:lnTo>
                  <a:pt x="54" y="9594"/>
                </a:lnTo>
                <a:lnTo>
                  <a:pt x="0" y="9247"/>
                </a:lnTo>
                <a:lnTo>
                  <a:pt x="40206" y="0"/>
                </a:lnTo>
                <a:lnTo>
                  <a:pt x="40693" y="3189"/>
                </a:lnTo>
                <a:lnTo>
                  <a:pt x="40970" y="4953"/>
                </a:lnTo>
                <a:lnTo>
                  <a:pt x="40980" y="329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7486170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7486170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7486170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7486170" y="49709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7486170" y="502763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7324540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4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7" y="1601"/>
                </a:lnTo>
                <a:lnTo>
                  <a:pt x="64840" y="0"/>
                </a:lnTo>
                <a:lnTo>
                  <a:pt x="77871" y="0"/>
                </a:lnTo>
                <a:lnTo>
                  <a:pt x="116885" y="3202"/>
                </a:lnTo>
                <a:lnTo>
                  <a:pt x="142714" y="8006"/>
                </a:lnTo>
                <a:lnTo>
                  <a:pt x="142714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7306832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6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7316304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43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43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7428381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4" h="240664">
                <a:moveTo>
                  <a:pt x="20464" y="240320"/>
                </a:moveTo>
                <a:lnTo>
                  <a:pt x="0" y="2965"/>
                </a:lnTo>
                <a:lnTo>
                  <a:pt x="48437" y="0"/>
                </a:lnTo>
                <a:lnTo>
                  <a:pt x="51236" y="239930"/>
                </a:lnTo>
                <a:lnTo>
                  <a:pt x="20464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7324538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3" y="31672"/>
                </a:moveTo>
                <a:lnTo>
                  <a:pt x="41721" y="31672"/>
                </a:lnTo>
                <a:lnTo>
                  <a:pt x="44407" y="2494"/>
                </a:lnTo>
                <a:lnTo>
                  <a:pt x="0" y="208"/>
                </a:lnTo>
                <a:lnTo>
                  <a:pt x="0" y="0"/>
                </a:lnTo>
                <a:lnTo>
                  <a:pt x="139709" y="0"/>
                </a:lnTo>
                <a:lnTo>
                  <a:pt x="103842" y="2196"/>
                </a:lnTo>
                <a:lnTo>
                  <a:pt x="106383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7324539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18" y="31464"/>
                </a:moveTo>
                <a:lnTo>
                  <a:pt x="0" y="31464"/>
                </a:lnTo>
                <a:lnTo>
                  <a:pt x="0" y="0"/>
                </a:lnTo>
                <a:lnTo>
                  <a:pt x="44407" y="2285"/>
                </a:lnTo>
                <a:lnTo>
                  <a:pt x="41718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7428382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41399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6" y="0"/>
                </a:lnTo>
                <a:lnTo>
                  <a:pt x="41399" y="0"/>
                </a:lnTo>
                <a:lnTo>
                  <a:pt x="41399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7306748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4" h="278129">
                <a:moveTo>
                  <a:pt x="178293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8" y="2604"/>
                </a:lnTo>
                <a:lnTo>
                  <a:pt x="82847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293" y="10885"/>
                </a:lnTo>
                <a:lnTo>
                  <a:pt x="178293" y="22892"/>
                </a:lnTo>
                <a:lnTo>
                  <a:pt x="82749" y="22892"/>
                </a:lnTo>
                <a:lnTo>
                  <a:pt x="69956" y="23361"/>
                </a:lnTo>
                <a:lnTo>
                  <a:pt x="57183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293" y="254626"/>
                </a:lnTo>
                <a:lnTo>
                  <a:pt x="178293" y="277515"/>
                </a:lnTo>
                <a:close/>
              </a:path>
              <a:path w="178434" h="278129">
                <a:moveTo>
                  <a:pt x="178293" y="254626"/>
                </a:moveTo>
                <a:lnTo>
                  <a:pt x="159186" y="254626"/>
                </a:lnTo>
                <a:lnTo>
                  <a:pt x="159186" y="29928"/>
                </a:lnTo>
                <a:lnTo>
                  <a:pt x="146551" y="27582"/>
                </a:lnTo>
                <a:lnTo>
                  <a:pt x="133856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293" y="22892"/>
                </a:lnTo>
                <a:lnTo>
                  <a:pt x="178293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7316305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7316305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7211257" y="5296369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0684" y="449261"/>
                </a:moveTo>
                <a:lnTo>
                  <a:pt x="77" y="449261"/>
                </a:lnTo>
                <a:lnTo>
                  <a:pt x="77" y="414190"/>
                </a:lnTo>
                <a:lnTo>
                  <a:pt x="12" y="386131"/>
                </a:lnTo>
                <a:lnTo>
                  <a:pt x="77" y="351061"/>
                </a:lnTo>
                <a:lnTo>
                  <a:pt x="35" y="323010"/>
                </a:lnTo>
                <a:lnTo>
                  <a:pt x="81" y="196759"/>
                </a:lnTo>
                <a:lnTo>
                  <a:pt x="106" y="130726"/>
                </a:lnTo>
                <a:lnTo>
                  <a:pt x="12968" y="82450"/>
                </a:lnTo>
                <a:lnTo>
                  <a:pt x="34545" y="45695"/>
                </a:lnTo>
                <a:lnTo>
                  <a:pt x="72460" y="13822"/>
                </a:lnTo>
                <a:lnTo>
                  <a:pt x="115286" y="541"/>
                </a:lnTo>
                <a:lnTo>
                  <a:pt x="126051" y="0"/>
                </a:lnTo>
                <a:lnTo>
                  <a:pt x="137361" y="597"/>
                </a:lnTo>
                <a:lnTo>
                  <a:pt x="182238" y="15268"/>
                </a:lnTo>
                <a:lnTo>
                  <a:pt x="188159" y="19093"/>
                </a:lnTo>
                <a:lnTo>
                  <a:pt x="126051" y="19093"/>
                </a:lnTo>
                <a:lnTo>
                  <a:pt x="115163" y="19723"/>
                </a:lnTo>
                <a:lnTo>
                  <a:pt x="72212" y="35223"/>
                </a:lnTo>
                <a:lnTo>
                  <a:pt x="44168" y="61107"/>
                </a:lnTo>
                <a:lnTo>
                  <a:pt x="23494" y="99856"/>
                </a:lnTo>
                <a:lnTo>
                  <a:pt x="17252" y="101285"/>
                </a:lnTo>
                <a:lnTo>
                  <a:pt x="17252" y="122857"/>
                </a:lnTo>
                <a:lnTo>
                  <a:pt x="16575" y="126220"/>
                </a:lnTo>
                <a:lnTo>
                  <a:pt x="15982" y="129668"/>
                </a:lnTo>
                <a:lnTo>
                  <a:pt x="15466" y="133205"/>
                </a:lnTo>
                <a:lnTo>
                  <a:pt x="15450" y="439840"/>
                </a:lnTo>
                <a:lnTo>
                  <a:pt x="250684" y="439840"/>
                </a:lnTo>
                <a:lnTo>
                  <a:pt x="250684" y="449261"/>
                </a:lnTo>
                <a:close/>
              </a:path>
              <a:path w="252729" h="449579">
                <a:moveTo>
                  <a:pt x="250684" y="439840"/>
                </a:moveTo>
                <a:lnTo>
                  <a:pt x="236649" y="439840"/>
                </a:lnTo>
                <a:lnTo>
                  <a:pt x="236649" y="133205"/>
                </a:lnTo>
                <a:lnTo>
                  <a:pt x="233300" y="115784"/>
                </a:lnTo>
                <a:lnTo>
                  <a:pt x="215811" y="72551"/>
                </a:lnTo>
                <a:lnTo>
                  <a:pt x="189842" y="42447"/>
                </a:lnTo>
                <a:lnTo>
                  <a:pt x="147893" y="21628"/>
                </a:lnTo>
                <a:lnTo>
                  <a:pt x="126051" y="19093"/>
                </a:lnTo>
                <a:lnTo>
                  <a:pt x="188159" y="19093"/>
                </a:lnTo>
                <a:lnTo>
                  <a:pt x="221276" y="50523"/>
                </a:lnTo>
                <a:lnTo>
                  <a:pt x="242510" y="91225"/>
                </a:lnTo>
                <a:lnTo>
                  <a:pt x="247472" y="107613"/>
                </a:lnTo>
                <a:lnTo>
                  <a:pt x="248594" y="112385"/>
                </a:lnTo>
                <a:lnTo>
                  <a:pt x="249581" y="117235"/>
                </a:lnTo>
                <a:lnTo>
                  <a:pt x="250390" y="122158"/>
                </a:lnTo>
                <a:lnTo>
                  <a:pt x="250684" y="124003"/>
                </a:lnTo>
                <a:lnTo>
                  <a:pt x="250684" y="133625"/>
                </a:lnTo>
                <a:lnTo>
                  <a:pt x="252115" y="133625"/>
                </a:lnTo>
                <a:lnTo>
                  <a:pt x="252115" y="161684"/>
                </a:lnTo>
                <a:lnTo>
                  <a:pt x="250684" y="161684"/>
                </a:lnTo>
                <a:lnTo>
                  <a:pt x="250684" y="196759"/>
                </a:lnTo>
                <a:lnTo>
                  <a:pt x="252115" y="196759"/>
                </a:lnTo>
                <a:lnTo>
                  <a:pt x="252115" y="224810"/>
                </a:lnTo>
                <a:lnTo>
                  <a:pt x="250684" y="224810"/>
                </a:lnTo>
                <a:lnTo>
                  <a:pt x="250684" y="259888"/>
                </a:lnTo>
                <a:lnTo>
                  <a:pt x="252115" y="259888"/>
                </a:lnTo>
                <a:lnTo>
                  <a:pt x="252115" y="287931"/>
                </a:lnTo>
                <a:lnTo>
                  <a:pt x="250684" y="287931"/>
                </a:lnTo>
                <a:lnTo>
                  <a:pt x="250684" y="323010"/>
                </a:lnTo>
                <a:lnTo>
                  <a:pt x="252115" y="323010"/>
                </a:lnTo>
                <a:lnTo>
                  <a:pt x="252115" y="351061"/>
                </a:lnTo>
                <a:lnTo>
                  <a:pt x="250684" y="351061"/>
                </a:lnTo>
                <a:lnTo>
                  <a:pt x="250684" y="386131"/>
                </a:lnTo>
                <a:lnTo>
                  <a:pt x="252115" y="386131"/>
                </a:lnTo>
                <a:lnTo>
                  <a:pt x="252115" y="414190"/>
                </a:lnTo>
                <a:lnTo>
                  <a:pt x="250684" y="414190"/>
                </a:lnTo>
                <a:lnTo>
                  <a:pt x="250684" y="439840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7211245" y="572809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9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7211268" y="566496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67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7211293" y="560183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7458703" y="5403982"/>
            <a:ext cx="5080" cy="26034"/>
          </a:xfrm>
          <a:custGeom>
            <a:avLst/>
            <a:gdLst/>
            <a:ahLst/>
            <a:cxnLst/>
            <a:rect l="l" t="t" r="r" b="b"/>
            <a:pathLst>
              <a:path w="5079" h="26035">
                <a:moveTo>
                  <a:pt x="4668" y="26012"/>
                </a:moveTo>
                <a:lnTo>
                  <a:pt x="3237" y="26012"/>
                </a:lnTo>
                <a:lnTo>
                  <a:pt x="3237" y="16394"/>
                </a:lnTo>
                <a:lnTo>
                  <a:pt x="2943" y="14544"/>
                </a:lnTo>
                <a:lnTo>
                  <a:pt x="2134" y="9621"/>
                </a:lnTo>
                <a:lnTo>
                  <a:pt x="1147" y="4772"/>
                </a:lnTo>
                <a:lnTo>
                  <a:pt x="0" y="7"/>
                </a:lnTo>
                <a:lnTo>
                  <a:pt x="1889" y="7305"/>
                </a:lnTo>
                <a:lnTo>
                  <a:pt x="3411" y="15008"/>
                </a:lnTo>
                <a:lnTo>
                  <a:pt x="4555" y="23112"/>
                </a:lnTo>
                <a:lnTo>
                  <a:pt x="4668" y="24753"/>
                </a:lnTo>
                <a:lnTo>
                  <a:pt x="4668" y="26012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7461940" y="547559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7461940" y="55387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7461940" y="56018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7461940" y="56649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7461940" y="572809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7226709" y="572783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16" y="0"/>
                </a:lnTo>
              </a:path>
            </a:pathLst>
          </a:custGeom>
          <a:ln w="1674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7228510" y="5396226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5">
                <a:moveTo>
                  <a:pt x="0" y="23000"/>
                </a:moveTo>
                <a:lnTo>
                  <a:pt x="0" y="1428"/>
                </a:lnTo>
                <a:lnTo>
                  <a:pt x="6242" y="0"/>
                </a:lnTo>
                <a:lnTo>
                  <a:pt x="3740" y="7158"/>
                </a:lnTo>
                <a:lnTo>
                  <a:pt x="1637" y="14822"/>
                </a:lnTo>
                <a:lnTo>
                  <a:pt x="0" y="2300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7590382" y="5296547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1361" y="449083"/>
                </a:moveTo>
                <a:lnTo>
                  <a:pt x="751" y="449083"/>
                </a:lnTo>
                <a:lnTo>
                  <a:pt x="751" y="414013"/>
                </a:lnTo>
                <a:lnTo>
                  <a:pt x="0" y="414013"/>
                </a:lnTo>
                <a:lnTo>
                  <a:pt x="9" y="385954"/>
                </a:lnTo>
                <a:lnTo>
                  <a:pt x="751" y="385954"/>
                </a:lnTo>
                <a:lnTo>
                  <a:pt x="751" y="350883"/>
                </a:lnTo>
                <a:lnTo>
                  <a:pt x="22" y="350883"/>
                </a:lnTo>
                <a:lnTo>
                  <a:pt x="35" y="322828"/>
                </a:lnTo>
                <a:lnTo>
                  <a:pt x="751" y="322828"/>
                </a:lnTo>
                <a:lnTo>
                  <a:pt x="751" y="287754"/>
                </a:lnTo>
                <a:lnTo>
                  <a:pt x="48" y="287754"/>
                </a:lnTo>
                <a:lnTo>
                  <a:pt x="58" y="259710"/>
                </a:lnTo>
                <a:lnTo>
                  <a:pt x="751" y="259710"/>
                </a:lnTo>
                <a:lnTo>
                  <a:pt x="751" y="224632"/>
                </a:lnTo>
                <a:lnTo>
                  <a:pt x="70" y="224632"/>
                </a:lnTo>
                <a:lnTo>
                  <a:pt x="80" y="196577"/>
                </a:lnTo>
                <a:lnTo>
                  <a:pt x="751" y="196577"/>
                </a:lnTo>
                <a:lnTo>
                  <a:pt x="751" y="161507"/>
                </a:lnTo>
                <a:lnTo>
                  <a:pt x="93" y="161507"/>
                </a:lnTo>
                <a:lnTo>
                  <a:pt x="106" y="133448"/>
                </a:lnTo>
                <a:lnTo>
                  <a:pt x="751" y="133448"/>
                </a:lnTo>
                <a:lnTo>
                  <a:pt x="751" y="126455"/>
                </a:lnTo>
                <a:lnTo>
                  <a:pt x="14114" y="79775"/>
                </a:lnTo>
                <a:lnTo>
                  <a:pt x="35755" y="44223"/>
                </a:lnTo>
                <a:lnTo>
                  <a:pt x="73290" y="13381"/>
                </a:lnTo>
                <a:lnTo>
                  <a:pt x="115464" y="524"/>
                </a:lnTo>
                <a:lnTo>
                  <a:pt x="126057" y="0"/>
                </a:lnTo>
                <a:lnTo>
                  <a:pt x="136652" y="524"/>
                </a:lnTo>
                <a:lnTo>
                  <a:pt x="178829" y="13384"/>
                </a:lnTo>
                <a:lnTo>
                  <a:pt x="188422" y="19100"/>
                </a:lnTo>
                <a:lnTo>
                  <a:pt x="126057" y="19100"/>
                </a:lnTo>
                <a:lnTo>
                  <a:pt x="115170" y="19731"/>
                </a:lnTo>
                <a:lnTo>
                  <a:pt x="72218" y="35230"/>
                </a:lnTo>
                <a:lnTo>
                  <a:pt x="44196" y="61079"/>
                </a:lnTo>
                <a:lnTo>
                  <a:pt x="23507" y="99829"/>
                </a:lnTo>
                <a:lnTo>
                  <a:pt x="17923" y="101107"/>
                </a:lnTo>
                <a:lnTo>
                  <a:pt x="17923" y="119664"/>
                </a:lnTo>
                <a:lnTo>
                  <a:pt x="16969" y="124030"/>
                </a:lnTo>
                <a:lnTo>
                  <a:pt x="16146" y="128548"/>
                </a:lnTo>
                <a:lnTo>
                  <a:pt x="15466" y="133212"/>
                </a:lnTo>
                <a:lnTo>
                  <a:pt x="15466" y="439844"/>
                </a:lnTo>
                <a:lnTo>
                  <a:pt x="251361" y="439844"/>
                </a:lnTo>
                <a:lnTo>
                  <a:pt x="251361" y="449083"/>
                </a:lnTo>
                <a:close/>
              </a:path>
              <a:path w="252729" h="449579">
                <a:moveTo>
                  <a:pt x="251361" y="439844"/>
                </a:moveTo>
                <a:lnTo>
                  <a:pt x="236645" y="439844"/>
                </a:lnTo>
                <a:lnTo>
                  <a:pt x="236645" y="133212"/>
                </a:lnTo>
                <a:lnTo>
                  <a:pt x="233298" y="115791"/>
                </a:lnTo>
                <a:lnTo>
                  <a:pt x="215824" y="72576"/>
                </a:lnTo>
                <a:lnTo>
                  <a:pt x="189853" y="42462"/>
                </a:lnTo>
                <a:lnTo>
                  <a:pt x="147889" y="21634"/>
                </a:lnTo>
                <a:lnTo>
                  <a:pt x="126057" y="19100"/>
                </a:lnTo>
                <a:lnTo>
                  <a:pt x="188422" y="19100"/>
                </a:lnTo>
                <a:lnTo>
                  <a:pt x="224349" y="54876"/>
                </a:lnTo>
                <a:lnTo>
                  <a:pt x="243497" y="94099"/>
                </a:lnTo>
                <a:lnTo>
                  <a:pt x="251361" y="133448"/>
                </a:lnTo>
                <a:lnTo>
                  <a:pt x="252118" y="133448"/>
                </a:lnTo>
                <a:lnTo>
                  <a:pt x="252118" y="161507"/>
                </a:lnTo>
                <a:lnTo>
                  <a:pt x="251361" y="161507"/>
                </a:lnTo>
                <a:lnTo>
                  <a:pt x="251361" y="196577"/>
                </a:lnTo>
                <a:lnTo>
                  <a:pt x="252118" y="196577"/>
                </a:lnTo>
                <a:lnTo>
                  <a:pt x="252118" y="224632"/>
                </a:lnTo>
                <a:lnTo>
                  <a:pt x="251361" y="224632"/>
                </a:lnTo>
                <a:lnTo>
                  <a:pt x="251361" y="259710"/>
                </a:lnTo>
                <a:lnTo>
                  <a:pt x="252118" y="259710"/>
                </a:lnTo>
                <a:lnTo>
                  <a:pt x="252118" y="287754"/>
                </a:lnTo>
                <a:lnTo>
                  <a:pt x="251361" y="287754"/>
                </a:lnTo>
                <a:lnTo>
                  <a:pt x="251361" y="322828"/>
                </a:lnTo>
                <a:lnTo>
                  <a:pt x="252118" y="322828"/>
                </a:lnTo>
                <a:lnTo>
                  <a:pt x="252118" y="350883"/>
                </a:lnTo>
                <a:lnTo>
                  <a:pt x="251361" y="350883"/>
                </a:lnTo>
                <a:lnTo>
                  <a:pt x="251361" y="385954"/>
                </a:lnTo>
                <a:lnTo>
                  <a:pt x="252118" y="385954"/>
                </a:lnTo>
                <a:lnTo>
                  <a:pt x="252118" y="414013"/>
                </a:lnTo>
                <a:lnTo>
                  <a:pt x="251361" y="414013"/>
                </a:lnTo>
                <a:lnTo>
                  <a:pt x="251361" y="439844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7608305" y="5396376"/>
            <a:ext cx="5715" cy="20320"/>
          </a:xfrm>
          <a:custGeom>
            <a:avLst/>
            <a:gdLst/>
            <a:ahLst/>
            <a:cxnLst/>
            <a:rect l="l" t="t" r="r" b="b"/>
            <a:pathLst>
              <a:path w="5715" h="20320">
                <a:moveTo>
                  <a:pt x="0" y="19834"/>
                </a:moveTo>
                <a:lnTo>
                  <a:pt x="0" y="1278"/>
                </a:lnTo>
                <a:lnTo>
                  <a:pt x="5584" y="0"/>
                </a:lnTo>
                <a:lnTo>
                  <a:pt x="3404" y="6231"/>
                </a:lnTo>
                <a:lnTo>
                  <a:pt x="1531" y="12838"/>
                </a:lnTo>
                <a:lnTo>
                  <a:pt x="0" y="1983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7590370" y="572809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4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7590392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41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7590414" y="560183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19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7590440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93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7590463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7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7590489" y="5426501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644" y="0"/>
                </a:lnTo>
              </a:path>
            </a:pathLst>
          </a:custGeom>
          <a:ln w="6992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7841744" y="5423032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757" y="6961"/>
                </a:moveTo>
                <a:lnTo>
                  <a:pt x="0" y="6961"/>
                </a:lnTo>
                <a:lnTo>
                  <a:pt x="0" y="0"/>
                </a:lnTo>
                <a:lnTo>
                  <a:pt x="225" y="1401"/>
                </a:lnTo>
                <a:lnTo>
                  <a:pt x="438" y="2822"/>
                </a:lnTo>
                <a:lnTo>
                  <a:pt x="641" y="4251"/>
                </a:lnTo>
                <a:lnTo>
                  <a:pt x="757" y="5892"/>
                </a:lnTo>
                <a:lnTo>
                  <a:pt x="757" y="6961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7841742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7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7841742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7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7841742" y="560183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7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7841742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7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7841742" y="57280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7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7590369" y="5745723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131" y="0"/>
                </a:lnTo>
              </a:path>
            </a:pathLst>
          </a:custGeom>
          <a:ln w="3175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7460660" y="4036928"/>
            <a:ext cx="154940" cy="17145"/>
          </a:xfrm>
          <a:custGeom>
            <a:avLst/>
            <a:gdLst/>
            <a:ahLst/>
            <a:cxnLst/>
            <a:rect l="l" t="t" r="r" b="b"/>
            <a:pathLst>
              <a:path w="154940" h="17145">
                <a:moveTo>
                  <a:pt x="0" y="16660"/>
                </a:moveTo>
                <a:lnTo>
                  <a:pt x="154756" y="16660"/>
                </a:lnTo>
                <a:lnTo>
                  <a:pt x="154756" y="0"/>
                </a:lnTo>
                <a:lnTo>
                  <a:pt x="0" y="0"/>
                </a:lnTo>
                <a:lnTo>
                  <a:pt x="0" y="16660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7382379" y="422582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13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7304088" y="439548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50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7677315" y="439548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673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7226490" y="4549106"/>
            <a:ext cx="623570" cy="13970"/>
          </a:xfrm>
          <a:custGeom>
            <a:avLst/>
            <a:gdLst/>
            <a:ahLst/>
            <a:cxnLst/>
            <a:rect l="l" t="t" r="r" b="b"/>
            <a:pathLst>
              <a:path w="623570" h="13970">
                <a:moveTo>
                  <a:pt x="0" y="13737"/>
                </a:moveTo>
                <a:lnTo>
                  <a:pt x="623105" y="13737"/>
                </a:lnTo>
                <a:lnTo>
                  <a:pt x="623105" y="0"/>
                </a:lnTo>
                <a:lnTo>
                  <a:pt x="0" y="0"/>
                </a:lnTo>
                <a:lnTo>
                  <a:pt x="0" y="13737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7602668" y="422582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7837528" y="472466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3" y="0"/>
                </a:lnTo>
              </a:path>
            </a:pathLst>
          </a:custGeom>
          <a:ln w="16575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7837528" y="471633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3" y="0"/>
                </a:lnTo>
              </a:path>
            </a:pathLst>
          </a:custGeom>
          <a:ln w="3175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7554888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7554888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7554888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7554888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7554888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7554893" y="4724625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0934" y="33078"/>
                </a:moveTo>
                <a:lnTo>
                  <a:pt x="0" y="33078"/>
                </a:lnTo>
                <a:lnTo>
                  <a:pt x="0" y="6092"/>
                </a:lnTo>
                <a:lnTo>
                  <a:pt x="270" y="3857"/>
                </a:lnTo>
                <a:lnTo>
                  <a:pt x="783" y="888"/>
                </a:lnTo>
                <a:lnTo>
                  <a:pt x="906" y="0"/>
                </a:lnTo>
                <a:lnTo>
                  <a:pt x="41076" y="9463"/>
                </a:lnTo>
                <a:lnTo>
                  <a:pt x="40854" y="10915"/>
                </a:lnTo>
                <a:lnTo>
                  <a:pt x="40934" y="33078"/>
                </a:lnTo>
                <a:close/>
              </a:path>
              <a:path w="41275" h="33654">
                <a:moveTo>
                  <a:pt x="40950" y="10284"/>
                </a:moveTo>
                <a:close/>
              </a:path>
              <a:path w="41275" h="33654">
                <a:moveTo>
                  <a:pt x="40950" y="10915"/>
                </a:moveTo>
                <a:lnTo>
                  <a:pt x="40950" y="10284"/>
                </a:lnTo>
                <a:lnTo>
                  <a:pt x="40950" y="109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7563692" y="4663279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37891" y="48182"/>
                </a:moveTo>
                <a:lnTo>
                  <a:pt x="0" y="29610"/>
                </a:lnTo>
                <a:lnTo>
                  <a:pt x="2820" y="21928"/>
                </a:lnTo>
                <a:lnTo>
                  <a:pt x="5995" y="14411"/>
                </a:lnTo>
                <a:lnTo>
                  <a:pt x="9520" y="7091"/>
                </a:lnTo>
                <a:lnTo>
                  <a:pt x="13387" y="0"/>
                </a:lnTo>
                <a:lnTo>
                  <a:pt x="47031" y="27931"/>
                </a:lnTo>
                <a:lnTo>
                  <a:pt x="43401" y="34197"/>
                </a:lnTo>
                <a:lnTo>
                  <a:pt x="40338" y="40985"/>
                </a:lnTo>
                <a:lnTo>
                  <a:pt x="37891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7595751" y="4618013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05" y="56082"/>
                </a:moveTo>
                <a:lnTo>
                  <a:pt x="0" y="19772"/>
                </a:lnTo>
                <a:lnTo>
                  <a:pt x="5383" y="14244"/>
                </a:lnTo>
                <a:lnTo>
                  <a:pt x="11013" y="9098"/>
                </a:lnTo>
                <a:lnTo>
                  <a:pt x="16864" y="4347"/>
                </a:lnTo>
                <a:lnTo>
                  <a:pt x="22911" y="0"/>
                </a:lnTo>
                <a:lnTo>
                  <a:pt x="43008" y="42715"/>
                </a:lnTo>
                <a:lnTo>
                  <a:pt x="37417" y="46484"/>
                </a:lnTo>
                <a:lnTo>
                  <a:pt x="32210" y="50966"/>
                </a:lnTo>
                <a:lnTo>
                  <a:pt x="27505" y="560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7644390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39" y="53418"/>
                </a:moveTo>
                <a:lnTo>
                  <a:pt x="0" y="6606"/>
                </a:lnTo>
                <a:lnTo>
                  <a:pt x="6715" y="4332"/>
                </a:lnTo>
                <a:lnTo>
                  <a:pt x="13507" y="2477"/>
                </a:lnTo>
                <a:lnTo>
                  <a:pt x="20360" y="1035"/>
                </a:lnTo>
                <a:lnTo>
                  <a:pt x="27257" y="0"/>
                </a:lnTo>
                <a:lnTo>
                  <a:pt x="31300" y="48789"/>
                </a:lnTo>
                <a:lnTo>
                  <a:pt x="24784" y="49573"/>
                </a:lnTo>
                <a:lnTo>
                  <a:pt x="18342" y="51113"/>
                </a:lnTo>
                <a:lnTo>
                  <a:pt x="12139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7695320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164" y="53418"/>
                </a:moveTo>
                <a:lnTo>
                  <a:pt x="12961" y="51113"/>
                </a:lnTo>
                <a:lnTo>
                  <a:pt x="6519" y="49573"/>
                </a:lnTo>
                <a:lnTo>
                  <a:pt x="0" y="48789"/>
                </a:lnTo>
                <a:lnTo>
                  <a:pt x="4046" y="0"/>
                </a:lnTo>
                <a:lnTo>
                  <a:pt x="10944" y="1036"/>
                </a:lnTo>
                <a:lnTo>
                  <a:pt x="17797" y="2479"/>
                </a:lnTo>
                <a:lnTo>
                  <a:pt x="24588" y="4334"/>
                </a:lnTo>
                <a:lnTo>
                  <a:pt x="31304" y="6606"/>
                </a:lnTo>
                <a:lnTo>
                  <a:pt x="19164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7732259" y="4618016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95" y="56079"/>
                </a:moveTo>
                <a:lnTo>
                  <a:pt x="10797" y="50963"/>
                </a:lnTo>
                <a:lnTo>
                  <a:pt x="5594" y="46480"/>
                </a:lnTo>
                <a:lnTo>
                  <a:pt x="0" y="42711"/>
                </a:lnTo>
                <a:lnTo>
                  <a:pt x="20090" y="0"/>
                </a:lnTo>
                <a:lnTo>
                  <a:pt x="26142" y="4344"/>
                </a:lnTo>
                <a:lnTo>
                  <a:pt x="31993" y="9095"/>
                </a:lnTo>
                <a:lnTo>
                  <a:pt x="37620" y="14240"/>
                </a:lnTo>
                <a:lnTo>
                  <a:pt x="43001" y="19768"/>
                </a:lnTo>
                <a:lnTo>
                  <a:pt x="15495" y="5607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7760296" y="4663278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9137" y="48182"/>
                </a:moveTo>
                <a:lnTo>
                  <a:pt x="6683" y="40985"/>
                </a:lnTo>
                <a:lnTo>
                  <a:pt x="3624" y="34197"/>
                </a:lnTo>
                <a:lnTo>
                  <a:pt x="0" y="27931"/>
                </a:lnTo>
                <a:lnTo>
                  <a:pt x="33641" y="0"/>
                </a:lnTo>
                <a:lnTo>
                  <a:pt x="37506" y="7092"/>
                </a:lnTo>
                <a:lnTo>
                  <a:pt x="41029" y="14413"/>
                </a:lnTo>
                <a:lnTo>
                  <a:pt x="44203" y="21930"/>
                </a:lnTo>
                <a:lnTo>
                  <a:pt x="47022" y="29610"/>
                </a:lnTo>
                <a:lnTo>
                  <a:pt x="9137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7775047" y="4724627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1076" y="10911"/>
                </a:moveTo>
                <a:lnTo>
                  <a:pt x="222" y="10911"/>
                </a:lnTo>
                <a:lnTo>
                  <a:pt x="0" y="9459"/>
                </a:lnTo>
                <a:lnTo>
                  <a:pt x="40173" y="0"/>
                </a:lnTo>
                <a:lnTo>
                  <a:pt x="40290" y="884"/>
                </a:lnTo>
                <a:lnTo>
                  <a:pt x="40802" y="3857"/>
                </a:lnTo>
                <a:lnTo>
                  <a:pt x="41076" y="6088"/>
                </a:lnTo>
                <a:lnTo>
                  <a:pt x="41076" y="10911"/>
                </a:lnTo>
                <a:close/>
              </a:path>
              <a:path w="41275" h="33654">
                <a:moveTo>
                  <a:pt x="41076" y="33074"/>
                </a:moveTo>
                <a:lnTo>
                  <a:pt x="138" y="33074"/>
                </a:lnTo>
                <a:lnTo>
                  <a:pt x="125" y="10280"/>
                </a:lnTo>
                <a:lnTo>
                  <a:pt x="222" y="10911"/>
                </a:lnTo>
                <a:lnTo>
                  <a:pt x="41076" y="10911"/>
                </a:lnTo>
                <a:lnTo>
                  <a:pt x="41076" y="3307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7775184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7775184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7775184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7775184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7775184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7147521" y="472471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06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7059210" y="4886435"/>
            <a:ext cx="112395" cy="17145"/>
          </a:xfrm>
          <a:custGeom>
            <a:avLst/>
            <a:gdLst/>
            <a:ahLst/>
            <a:cxnLst/>
            <a:rect l="l" t="t" r="r" b="b"/>
            <a:pathLst>
              <a:path w="112395" h="17145">
                <a:moveTo>
                  <a:pt x="0" y="16656"/>
                </a:moveTo>
                <a:lnTo>
                  <a:pt x="111967" y="16656"/>
                </a:lnTo>
                <a:lnTo>
                  <a:pt x="111967" y="0"/>
                </a:lnTo>
                <a:lnTo>
                  <a:pt x="0" y="0"/>
                </a:lnTo>
                <a:lnTo>
                  <a:pt x="0" y="16656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7059210" y="5078179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539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7595972" y="5078179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582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7486750" y="507817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17" y="0"/>
                </a:lnTo>
              </a:path>
            </a:pathLst>
          </a:custGeom>
          <a:ln w="8328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7059210" y="5216376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343" y="0"/>
                </a:lnTo>
              </a:path>
            </a:pathLst>
          </a:custGeom>
          <a:ln w="8336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7059210" y="5775788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343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7059210" y="6017384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343" y="0"/>
                </a:lnTo>
              </a:path>
            </a:pathLst>
          </a:custGeom>
          <a:ln w="3175">
            <a:solidFill>
              <a:srgbClr val="948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7059210" y="6021548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343" y="0"/>
                </a:lnTo>
              </a:path>
            </a:pathLst>
          </a:custGeom>
          <a:ln w="7432">
            <a:solidFill>
              <a:srgbClr val="6A4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7474419" y="4307127"/>
            <a:ext cx="129539" cy="190500"/>
          </a:xfrm>
          <a:custGeom>
            <a:avLst/>
            <a:gdLst/>
            <a:ahLst/>
            <a:cxnLst/>
            <a:rect l="l" t="t" r="r" b="b"/>
            <a:pathLst>
              <a:path w="129540" h="190500">
                <a:moveTo>
                  <a:pt x="129104" y="190001"/>
                </a:moveTo>
                <a:lnTo>
                  <a:pt x="0" y="190001"/>
                </a:lnTo>
                <a:lnTo>
                  <a:pt x="0" y="7300"/>
                </a:lnTo>
                <a:lnTo>
                  <a:pt x="38636" y="1168"/>
                </a:lnTo>
                <a:lnTo>
                  <a:pt x="64553" y="0"/>
                </a:lnTo>
                <a:lnTo>
                  <a:pt x="77518" y="292"/>
                </a:lnTo>
                <a:lnTo>
                  <a:pt x="90470" y="1168"/>
                </a:lnTo>
                <a:lnTo>
                  <a:pt x="103394" y="2628"/>
                </a:lnTo>
                <a:lnTo>
                  <a:pt x="116276" y="4672"/>
                </a:lnTo>
                <a:lnTo>
                  <a:pt x="129104" y="7300"/>
                </a:lnTo>
                <a:lnTo>
                  <a:pt x="129104" y="190001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7466974" y="4314429"/>
            <a:ext cx="47625" cy="179705"/>
          </a:xfrm>
          <a:custGeom>
            <a:avLst/>
            <a:gdLst/>
            <a:ahLst/>
            <a:cxnLst/>
            <a:rect l="l" t="t" r="r" b="b"/>
            <a:pathLst>
              <a:path w="47625" h="179704">
                <a:moveTo>
                  <a:pt x="27718" y="179457"/>
                </a:moveTo>
                <a:lnTo>
                  <a:pt x="0" y="177175"/>
                </a:lnTo>
                <a:lnTo>
                  <a:pt x="3778" y="0"/>
                </a:lnTo>
                <a:lnTo>
                  <a:pt x="47618" y="1861"/>
                </a:lnTo>
                <a:lnTo>
                  <a:pt x="27718" y="179457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7568358" y="4313858"/>
            <a:ext cx="46355" cy="179070"/>
          </a:xfrm>
          <a:custGeom>
            <a:avLst/>
            <a:gdLst/>
            <a:ahLst/>
            <a:cxnLst/>
            <a:rect l="l" t="t" r="r" b="b"/>
            <a:pathLst>
              <a:path w="46354" h="179070">
                <a:moveTo>
                  <a:pt x="18500" y="178696"/>
                </a:moveTo>
                <a:lnTo>
                  <a:pt x="0" y="2212"/>
                </a:lnTo>
                <a:lnTo>
                  <a:pt x="43810" y="0"/>
                </a:lnTo>
                <a:lnTo>
                  <a:pt x="46341" y="178411"/>
                </a:lnTo>
                <a:lnTo>
                  <a:pt x="18500" y="17869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7474421" y="4314428"/>
            <a:ext cx="127000" cy="24130"/>
          </a:xfrm>
          <a:custGeom>
            <a:avLst/>
            <a:gdLst/>
            <a:ahLst/>
            <a:cxnLst/>
            <a:rect l="l" t="t" r="r" b="b"/>
            <a:pathLst>
              <a:path w="127000" h="24129">
                <a:moveTo>
                  <a:pt x="96233" y="23560"/>
                </a:moveTo>
                <a:lnTo>
                  <a:pt x="37739" y="23560"/>
                </a:lnTo>
                <a:lnTo>
                  <a:pt x="40170" y="1864"/>
                </a:lnTo>
                <a:lnTo>
                  <a:pt x="0" y="154"/>
                </a:lnTo>
                <a:lnTo>
                  <a:pt x="0" y="0"/>
                </a:lnTo>
                <a:lnTo>
                  <a:pt x="126480" y="0"/>
                </a:lnTo>
                <a:lnTo>
                  <a:pt x="93938" y="1640"/>
                </a:lnTo>
                <a:lnTo>
                  <a:pt x="96233" y="23560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7474421" y="4314584"/>
            <a:ext cx="40640" cy="23495"/>
          </a:xfrm>
          <a:custGeom>
            <a:avLst/>
            <a:gdLst/>
            <a:ahLst/>
            <a:cxnLst/>
            <a:rect l="l" t="t" r="r" b="b"/>
            <a:pathLst>
              <a:path w="40640" h="23495">
                <a:moveTo>
                  <a:pt x="37739" y="23406"/>
                </a:moveTo>
                <a:lnTo>
                  <a:pt x="0" y="23406"/>
                </a:lnTo>
                <a:lnTo>
                  <a:pt x="0" y="0"/>
                </a:lnTo>
                <a:lnTo>
                  <a:pt x="40170" y="1706"/>
                </a:lnTo>
                <a:lnTo>
                  <a:pt x="37739" y="2340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7568358" y="4314428"/>
            <a:ext cx="37465" cy="24130"/>
          </a:xfrm>
          <a:custGeom>
            <a:avLst/>
            <a:gdLst/>
            <a:ahLst/>
            <a:cxnLst/>
            <a:rect l="l" t="t" r="r" b="b"/>
            <a:pathLst>
              <a:path w="37465" h="24129">
                <a:moveTo>
                  <a:pt x="37443" y="23560"/>
                </a:moveTo>
                <a:lnTo>
                  <a:pt x="2295" y="23560"/>
                </a:lnTo>
                <a:lnTo>
                  <a:pt x="0" y="1640"/>
                </a:lnTo>
                <a:lnTo>
                  <a:pt x="32542" y="0"/>
                </a:lnTo>
                <a:lnTo>
                  <a:pt x="37443" y="0"/>
                </a:lnTo>
                <a:lnTo>
                  <a:pt x="37443" y="23560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7457415" y="4294877"/>
            <a:ext cx="163195" cy="213995"/>
          </a:xfrm>
          <a:custGeom>
            <a:avLst/>
            <a:gdLst/>
            <a:ahLst/>
            <a:cxnLst/>
            <a:rect l="l" t="t" r="r" b="b"/>
            <a:pathLst>
              <a:path w="163195" h="213995">
                <a:moveTo>
                  <a:pt x="163113" y="213700"/>
                </a:moveTo>
                <a:lnTo>
                  <a:pt x="0" y="213700"/>
                </a:lnTo>
                <a:lnTo>
                  <a:pt x="0" y="10084"/>
                </a:lnTo>
                <a:lnTo>
                  <a:pt x="44472" y="2077"/>
                </a:lnTo>
                <a:lnTo>
                  <a:pt x="81555" y="0"/>
                </a:lnTo>
                <a:lnTo>
                  <a:pt x="93934" y="230"/>
                </a:lnTo>
                <a:lnTo>
                  <a:pt x="143175" y="5769"/>
                </a:lnTo>
                <a:lnTo>
                  <a:pt x="163113" y="10084"/>
                </a:lnTo>
                <a:lnTo>
                  <a:pt x="163113" y="22879"/>
                </a:lnTo>
                <a:lnTo>
                  <a:pt x="81554" y="22879"/>
                </a:lnTo>
                <a:lnTo>
                  <a:pt x="69004" y="23129"/>
                </a:lnTo>
                <a:lnTo>
                  <a:pt x="56470" y="23879"/>
                </a:lnTo>
                <a:lnTo>
                  <a:pt x="43967" y="25129"/>
                </a:lnTo>
                <a:lnTo>
                  <a:pt x="31511" y="26880"/>
                </a:lnTo>
                <a:lnTo>
                  <a:pt x="19116" y="29131"/>
                </a:lnTo>
                <a:lnTo>
                  <a:pt x="19116" y="190804"/>
                </a:lnTo>
                <a:lnTo>
                  <a:pt x="163113" y="190804"/>
                </a:lnTo>
                <a:lnTo>
                  <a:pt x="163113" y="213700"/>
                </a:lnTo>
                <a:close/>
              </a:path>
              <a:path w="163195" h="213995">
                <a:moveTo>
                  <a:pt x="163113" y="190804"/>
                </a:moveTo>
                <a:lnTo>
                  <a:pt x="143997" y="190804"/>
                </a:lnTo>
                <a:lnTo>
                  <a:pt x="143997" y="29131"/>
                </a:lnTo>
                <a:lnTo>
                  <a:pt x="131600" y="26880"/>
                </a:lnTo>
                <a:lnTo>
                  <a:pt x="119142" y="25129"/>
                </a:lnTo>
                <a:lnTo>
                  <a:pt x="106638" y="23879"/>
                </a:lnTo>
                <a:lnTo>
                  <a:pt x="94104" y="23129"/>
                </a:lnTo>
                <a:lnTo>
                  <a:pt x="81554" y="22879"/>
                </a:lnTo>
                <a:lnTo>
                  <a:pt x="163113" y="22879"/>
                </a:lnTo>
                <a:lnTo>
                  <a:pt x="163113" y="190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7466975" y="436693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7466973" y="4366936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7450017" y="4021189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0" y="15737"/>
                </a:moveTo>
                <a:lnTo>
                  <a:pt x="174127" y="15737"/>
                </a:lnTo>
                <a:lnTo>
                  <a:pt x="174127" y="0"/>
                </a:lnTo>
                <a:lnTo>
                  <a:pt x="0" y="0"/>
                </a:lnTo>
                <a:lnTo>
                  <a:pt x="0" y="1573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7367979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7424417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8416001" y="4029047"/>
            <a:ext cx="154940" cy="188595"/>
          </a:xfrm>
          <a:custGeom>
            <a:avLst/>
            <a:gdLst/>
            <a:ahLst/>
            <a:cxnLst/>
            <a:rect l="l" t="t" r="r" b="b"/>
            <a:pathLst>
              <a:path w="154940" h="188595">
                <a:moveTo>
                  <a:pt x="0" y="0"/>
                </a:moveTo>
                <a:lnTo>
                  <a:pt x="154753" y="0"/>
                </a:lnTo>
                <a:lnTo>
                  <a:pt x="154753" y="188056"/>
                </a:lnTo>
                <a:lnTo>
                  <a:pt x="0" y="18805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8337716" y="4217103"/>
            <a:ext cx="311785" cy="170180"/>
          </a:xfrm>
          <a:custGeom>
            <a:avLst/>
            <a:gdLst/>
            <a:ahLst/>
            <a:cxnLst/>
            <a:rect l="l" t="t" r="r" b="b"/>
            <a:pathLst>
              <a:path w="311784" h="170179">
                <a:moveTo>
                  <a:pt x="0" y="0"/>
                </a:moveTo>
                <a:lnTo>
                  <a:pt x="311328" y="0"/>
                </a:lnTo>
                <a:lnTo>
                  <a:pt x="311328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8259429" y="4387158"/>
            <a:ext cx="467995" cy="154305"/>
          </a:xfrm>
          <a:custGeom>
            <a:avLst/>
            <a:gdLst/>
            <a:ahLst/>
            <a:cxnLst/>
            <a:rect l="l" t="t" r="r" b="b"/>
            <a:pathLst>
              <a:path w="467995" h="154304">
                <a:moveTo>
                  <a:pt x="0" y="0"/>
                </a:moveTo>
                <a:lnTo>
                  <a:pt x="467900" y="0"/>
                </a:lnTo>
                <a:lnTo>
                  <a:pt x="467900" y="153946"/>
                </a:lnTo>
                <a:lnTo>
                  <a:pt x="0" y="15394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8181830" y="4541106"/>
            <a:ext cx="623570" cy="167640"/>
          </a:xfrm>
          <a:custGeom>
            <a:avLst/>
            <a:gdLst/>
            <a:ahLst/>
            <a:cxnLst/>
            <a:rect l="l" t="t" r="r" b="b"/>
            <a:pathLst>
              <a:path w="623570" h="167639">
                <a:moveTo>
                  <a:pt x="0" y="0"/>
                </a:moveTo>
                <a:lnTo>
                  <a:pt x="623102" y="0"/>
                </a:lnTo>
                <a:lnTo>
                  <a:pt x="623102" y="167406"/>
                </a:lnTo>
                <a:lnTo>
                  <a:pt x="0" y="167406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8102863" y="4708512"/>
            <a:ext cx="781050" cy="170180"/>
          </a:xfrm>
          <a:custGeom>
            <a:avLst/>
            <a:gdLst/>
            <a:ahLst/>
            <a:cxnLst/>
            <a:rect l="l" t="t" r="r" b="b"/>
            <a:pathLst>
              <a:path w="781050" h="170179">
                <a:moveTo>
                  <a:pt x="0" y="0"/>
                </a:moveTo>
                <a:lnTo>
                  <a:pt x="781041" y="0"/>
                </a:lnTo>
                <a:lnTo>
                  <a:pt x="781041" y="170055"/>
                </a:lnTo>
                <a:lnTo>
                  <a:pt x="0" y="170055"/>
                </a:lnTo>
                <a:lnTo>
                  <a:pt x="0" y="0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8014551" y="4878568"/>
            <a:ext cx="958215" cy="1113790"/>
          </a:xfrm>
          <a:custGeom>
            <a:avLst/>
            <a:gdLst/>
            <a:ahLst/>
            <a:cxnLst/>
            <a:rect l="l" t="t" r="r" b="b"/>
            <a:pathLst>
              <a:path w="958215" h="1113789">
                <a:moveTo>
                  <a:pt x="957652" y="1113263"/>
                </a:moveTo>
                <a:lnTo>
                  <a:pt x="0" y="1113263"/>
                </a:lnTo>
                <a:lnTo>
                  <a:pt x="0" y="0"/>
                </a:lnTo>
                <a:lnTo>
                  <a:pt x="957652" y="0"/>
                </a:lnTo>
                <a:lnTo>
                  <a:pt x="957652" y="1113263"/>
                </a:lnTo>
                <a:close/>
              </a:path>
            </a:pathLst>
          </a:custGeom>
          <a:solidFill>
            <a:srgbClr val="AB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8317687" y="42092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45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8243043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8082831" y="470851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7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8008184" y="4870703"/>
            <a:ext cx="118745" cy="15875"/>
          </a:xfrm>
          <a:custGeom>
            <a:avLst/>
            <a:gdLst/>
            <a:ahLst/>
            <a:cxnLst/>
            <a:rect l="l" t="t" r="r" b="b"/>
            <a:pathLst>
              <a:path w="118745" h="15875">
                <a:moveTo>
                  <a:pt x="0" y="15734"/>
                </a:moveTo>
                <a:lnTo>
                  <a:pt x="118335" y="15734"/>
                </a:lnTo>
                <a:lnTo>
                  <a:pt x="118335" y="0"/>
                </a:lnTo>
                <a:lnTo>
                  <a:pt x="0" y="0"/>
                </a:lnTo>
                <a:lnTo>
                  <a:pt x="0" y="1573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8825646" y="487856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12" y="0"/>
                </a:lnTo>
              </a:path>
            </a:pathLst>
          </a:custGeom>
          <a:ln w="15737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8792868" y="470851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4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8632656" y="43792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5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8558009" y="42092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39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8161112" y="4541108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530" y="0"/>
                </a:lnTo>
              </a:path>
            </a:pathLst>
          </a:custGeom>
          <a:ln w="1573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8410442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8410442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8333064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8333064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8251136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8251136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8532421" y="409995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8532421" y="416418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8607072" y="42722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8607072" y="433642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8688996" y="443572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8688996" y="44999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8175580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8175580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8767285" y="45992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8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8767285" y="46634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8098204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8098204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8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8008087" y="492145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8008087" y="499054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8008087" y="512872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1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8008087" y="52668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8008087" y="533598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8008087" y="540506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8008087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8008087" y="55432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8008087" y="561232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8008087" y="568525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8008087" y="581550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8008087" y="588458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8008087" y="595751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8926587" y="561233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8926587" y="568441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8926587" y="554324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3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8926587" y="588308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8926587" y="595517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8926587" y="581399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8926587" y="540507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8926587" y="547415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8926587" y="533598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8926587" y="52668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8926587" y="512872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1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8926587" y="49905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5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8926587" y="492146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5429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8841925" y="47660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8841925" y="483025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81" y="0"/>
                </a:lnTo>
              </a:path>
            </a:pathLst>
          </a:custGeom>
          <a:ln w="3567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8359125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8359125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28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8558170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4" h="64135">
                <a:moveTo>
                  <a:pt x="17946" y="63778"/>
                </a:moveTo>
                <a:lnTo>
                  <a:pt x="0" y="63778"/>
                </a:lnTo>
                <a:lnTo>
                  <a:pt x="6305" y="50216"/>
                </a:lnTo>
                <a:lnTo>
                  <a:pt x="33240" y="17755"/>
                </a:lnTo>
                <a:lnTo>
                  <a:pt x="69288" y="1194"/>
                </a:lnTo>
                <a:lnTo>
                  <a:pt x="82682" y="0"/>
                </a:lnTo>
                <a:lnTo>
                  <a:pt x="96076" y="1194"/>
                </a:lnTo>
                <a:lnTo>
                  <a:pt x="108874" y="4665"/>
                </a:lnTo>
                <a:lnTo>
                  <a:pt x="120937" y="10242"/>
                </a:lnTo>
                <a:lnTo>
                  <a:pt x="132125" y="17755"/>
                </a:lnTo>
                <a:lnTo>
                  <a:pt x="134950" y="20332"/>
                </a:lnTo>
                <a:lnTo>
                  <a:pt x="82682" y="20332"/>
                </a:lnTo>
                <a:lnTo>
                  <a:pt x="69340" y="21740"/>
                </a:lnTo>
                <a:lnTo>
                  <a:pt x="56753" y="25804"/>
                </a:lnTo>
                <a:lnTo>
                  <a:pt x="45119" y="32281"/>
                </a:lnTo>
                <a:lnTo>
                  <a:pt x="34640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4" h="64135">
                <a:moveTo>
                  <a:pt x="165361" y="63778"/>
                </a:moveTo>
                <a:lnTo>
                  <a:pt x="147424" y="63778"/>
                </a:lnTo>
                <a:lnTo>
                  <a:pt x="139851" y="51510"/>
                </a:lnTo>
                <a:lnTo>
                  <a:pt x="130724" y="40931"/>
                </a:lnTo>
                <a:lnTo>
                  <a:pt x="120242" y="32281"/>
                </a:lnTo>
                <a:lnTo>
                  <a:pt x="108608" y="25804"/>
                </a:lnTo>
                <a:lnTo>
                  <a:pt x="96021" y="21740"/>
                </a:lnTo>
                <a:lnTo>
                  <a:pt x="82682" y="20332"/>
                </a:lnTo>
                <a:lnTo>
                  <a:pt x="134950" y="20332"/>
                </a:lnTo>
                <a:lnTo>
                  <a:pt x="142300" y="27035"/>
                </a:lnTo>
                <a:lnTo>
                  <a:pt x="151323" y="37912"/>
                </a:lnTo>
                <a:lnTo>
                  <a:pt x="159056" y="50216"/>
                </a:lnTo>
                <a:lnTo>
                  <a:pt x="165361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8549202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5" h="50800">
                <a:moveTo>
                  <a:pt x="12" y="49225"/>
                </a:moveTo>
                <a:lnTo>
                  <a:pt x="5143" y="11302"/>
                </a:lnTo>
                <a:lnTo>
                  <a:pt x="8969" y="0"/>
                </a:lnTo>
                <a:lnTo>
                  <a:pt x="26915" y="0"/>
                </a:lnTo>
                <a:lnTo>
                  <a:pt x="22197" y="10645"/>
                </a:lnTo>
                <a:lnTo>
                  <a:pt x="18654" y="22063"/>
                </a:lnTo>
                <a:lnTo>
                  <a:pt x="16383" y="34139"/>
                </a:lnTo>
                <a:lnTo>
                  <a:pt x="15486" y="46700"/>
                </a:lnTo>
                <a:lnTo>
                  <a:pt x="9598" y="46700"/>
                </a:lnTo>
                <a:lnTo>
                  <a:pt x="4691" y="47623"/>
                </a:lnTo>
                <a:lnTo>
                  <a:pt x="12" y="49225"/>
                </a:lnTo>
                <a:close/>
              </a:path>
              <a:path w="183515" h="50800">
                <a:moveTo>
                  <a:pt x="15482" y="46754"/>
                </a:moveTo>
                <a:lnTo>
                  <a:pt x="14657" y="46700"/>
                </a:lnTo>
                <a:lnTo>
                  <a:pt x="15486" y="46700"/>
                </a:lnTo>
                <a:close/>
              </a:path>
              <a:path w="183515" h="50800">
                <a:moveTo>
                  <a:pt x="167837" y="48924"/>
                </a:moveTo>
                <a:lnTo>
                  <a:pt x="161244" y="10989"/>
                </a:lnTo>
                <a:lnTo>
                  <a:pt x="156394" y="0"/>
                </a:lnTo>
                <a:lnTo>
                  <a:pt x="174331" y="0"/>
                </a:lnTo>
                <a:lnTo>
                  <a:pt x="178156" y="11302"/>
                </a:lnTo>
                <a:lnTo>
                  <a:pt x="180968" y="23181"/>
                </a:lnTo>
                <a:lnTo>
                  <a:pt x="182704" y="35558"/>
                </a:lnTo>
                <a:lnTo>
                  <a:pt x="183297" y="48352"/>
                </a:lnTo>
                <a:lnTo>
                  <a:pt x="183297" y="48746"/>
                </a:lnTo>
                <a:lnTo>
                  <a:pt x="169704" y="48746"/>
                </a:lnTo>
                <a:lnTo>
                  <a:pt x="168775" y="48866"/>
                </a:lnTo>
                <a:lnTo>
                  <a:pt x="167837" y="48924"/>
                </a:lnTo>
                <a:close/>
              </a:path>
              <a:path w="183515" h="50800">
                <a:moveTo>
                  <a:pt x="182930" y="50522"/>
                </a:moveTo>
                <a:lnTo>
                  <a:pt x="178970" y="49403"/>
                </a:lnTo>
                <a:lnTo>
                  <a:pt x="174872" y="48746"/>
                </a:lnTo>
                <a:lnTo>
                  <a:pt x="183297" y="48746"/>
                </a:lnTo>
                <a:lnTo>
                  <a:pt x="183252" y="50495"/>
                </a:lnTo>
                <a:lnTo>
                  <a:pt x="182930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8594891" y="44281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8594891" y="44777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755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8568905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7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6" y="1601"/>
                </a:lnTo>
                <a:lnTo>
                  <a:pt x="64840" y="0"/>
                </a:lnTo>
                <a:lnTo>
                  <a:pt x="77872" y="0"/>
                </a:lnTo>
                <a:lnTo>
                  <a:pt x="116887" y="3202"/>
                </a:lnTo>
                <a:lnTo>
                  <a:pt x="142717" y="8006"/>
                </a:lnTo>
                <a:lnTo>
                  <a:pt x="142717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8551193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12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8560669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39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39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8672747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4" h="240664">
                <a:moveTo>
                  <a:pt x="20454" y="240320"/>
                </a:moveTo>
                <a:lnTo>
                  <a:pt x="0" y="2965"/>
                </a:lnTo>
                <a:lnTo>
                  <a:pt x="48434" y="0"/>
                </a:lnTo>
                <a:lnTo>
                  <a:pt x="51226" y="239930"/>
                </a:lnTo>
                <a:lnTo>
                  <a:pt x="20454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8568905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0" y="31672"/>
                </a:moveTo>
                <a:lnTo>
                  <a:pt x="41718" y="31672"/>
                </a:lnTo>
                <a:lnTo>
                  <a:pt x="44404" y="2494"/>
                </a:lnTo>
                <a:lnTo>
                  <a:pt x="0" y="208"/>
                </a:lnTo>
                <a:lnTo>
                  <a:pt x="0" y="0"/>
                </a:lnTo>
                <a:lnTo>
                  <a:pt x="139706" y="0"/>
                </a:lnTo>
                <a:lnTo>
                  <a:pt x="103839" y="2196"/>
                </a:lnTo>
                <a:lnTo>
                  <a:pt x="106380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8568905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18" y="31464"/>
                </a:moveTo>
                <a:lnTo>
                  <a:pt x="0" y="31464"/>
                </a:lnTo>
                <a:lnTo>
                  <a:pt x="0" y="0"/>
                </a:lnTo>
                <a:lnTo>
                  <a:pt x="44404" y="2285"/>
                </a:lnTo>
                <a:lnTo>
                  <a:pt x="41718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8672745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41392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6" y="0"/>
                </a:lnTo>
                <a:lnTo>
                  <a:pt x="41392" y="0"/>
                </a:lnTo>
                <a:lnTo>
                  <a:pt x="41392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8551112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4" h="278129">
                <a:moveTo>
                  <a:pt x="178300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6" y="2604"/>
                </a:lnTo>
                <a:lnTo>
                  <a:pt x="82846" y="0"/>
                </a:lnTo>
                <a:lnTo>
                  <a:pt x="95451" y="0"/>
                </a:lnTo>
                <a:lnTo>
                  <a:pt x="145688" y="4341"/>
                </a:lnTo>
                <a:lnTo>
                  <a:pt x="178300" y="10885"/>
                </a:lnTo>
                <a:lnTo>
                  <a:pt x="178300" y="22892"/>
                </a:lnTo>
                <a:lnTo>
                  <a:pt x="82750" y="22892"/>
                </a:lnTo>
                <a:lnTo>
                  <a:pt x="69957" y="23361"/>
                </a:lnTo>
                <a:lnTo>
                  <a:pt x="57184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300" y="254626"/>
                </a:lnTo>
                <a:lnTo>
                  <a:pt x="178300" y="277515"/>
                </a:lnTo>
                <a:close/>
              </a:path>
              <a:path w="178434" h="278129">
                <a:moveTo>
                  <a:pt x="178300" y="254626"/>
                </a:moveTo>
                <a:lnTo>
                  <a:pt x="159183" y="254626"/>
                </a:lnTo>
                <a:lnTo>
                  <a:pt x="159183" y="29928"/>
                </a:lnTo>
                <a:lnTo>
                  <a:pt x="146549" y="27582"/>
                </a:lnTo>
                <a:lnTo>
                  <a:pt x="133855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300" y="22892"/>
                </a:lnTo>
                <a:lnTo>
                  <a:pt x="178300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8560669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8560668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0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8115502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8115502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8115502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8115502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8115502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8115403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1274" y="42955"/>
                </a:moveTo>
                <a:lnTo>
                  <a:pt x="99" y="42955"/>
                </a:lnTo>
                <a:lnTo>
                  <a:pt x="125" y="29190"/>
                </a:lnTo>
                <a:lnTo>
                  <a:pt x="0" y="27722"/>
                </a:lnTo>
                <a:lnTo>
                  <a:pt x="322" y="26274"/>
                </a:lnTo>
                <a:lnTo>
                  <a:pt x="1370" y="19541"/>
                </a:lnTo>
                <a:lnTo>
                  <a:pt x="2453" y="12992"/>
                </a:lnTo>
                <a:lnTo>
                  <a:pt x="3778" y="6471"/>
                </a:lnTo>
                <a:lnTo>
                  <a:pt x="5332" y="0"/>
                </a:lnTo>
                <a:lnTo>
                  <a:pt x="54512" y="16950"/>
                </a:lnTo>
                <a:lnTo>
                  <a:pt x="53367" y="21711"/>
                </a:lnTo>
                <a:lnTo>
                  <a:pt x="52371" y="26564"/>
                </a:lnTo>
                <a:lnTo>
                  <a:pt x="51565" y="31487"/>
                </a:lnTo>
                <a:lnTo>
                  <a:pt x="51274" y="33333"/>
                </a:lnTo>
                <a:lnTo>
                  <a:pt x="51274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8130110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7" y="26325"/>
                </a:lnTo>
                <a:lnTo>
                  <a:pt x="7840" y="17305"/>
                </a:lnTo>
                <a:lnTo>
                  <a:pt x="12333" y="8520"/>
                </a:lnTo>
                <a:lnTo>
                  <a:pt x="17198" y="0"/>
                </a:lnTo>
                <a:lnTo>
                  <a:pt x="58693" y="35866"/>
                </a:lnTo>
                <a:lnTo>
                  <a:pt x="55294" y="41819"/>
                </a:lnTo>
                <a:lnTo>
                  <a:pt x="52140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8165241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30" y="69419"/>
                </a:moveTo>
                <a:lnTo>
                  <a:pt x="0" y="25904"/>
                </a:lnTo>
                <a:lnTo>
                  <a:pt x="6280" y="18806"/>
                </a:lnTo>
                <a:lnTo>
                  <a:pt x="12855" y="12116"/>
                </a:lnTo>
                <a:lnTo>
                  <a:pt x="19700" y="5844"/>
                </a:lnTo>
                <a:lnTo>
                  <a:pt x="26793" y="0"/>
                </a:lnTo>
                <a:lnTo>
                  <a:pt x="54741" y="51333"/>
                </a:lnTo>
                <a:lnTo>
                  <a:pt x="49767" y="55432"/>
                </a:lnTo>
                <a:lnTo>
                  <a:pt x="44983" y="59817"/>
                </a:lnTo>
                <a:lnTo>
                  <a:pt x="40400" y="64482"/>
                </a:lnTo>
                <a:lnTo>
                  <a:pt x="36030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8216096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15" y="69013"/>
                </a:moveTo>
                <a:lnTo>
                  <a:pt x="0" y="13085"/>
                </a:lnTo>
                <a:lnTo>
                  <a:pt x="7877" y="9131"/>
                </a:lnTo>
                <a:lnTo>
                  <a:pt x="15887" y="5631"/>
                </a:lnTo>
                <a:lnTo>
                  <a:pt x="24010" y="2588"/>
                </a:lnTo>
                <a:lnTo>
                  <a:pt x="32229" y="0"/>
                </a:lnTo>
                <a:lnTo>
                  <a:pt x="44081" y="59615"/>
                </a:lnTo>
                <a:lnTo>
                  <a:pt x="36111" y="61905"/>
                </a:lnTo>
                <a:lnTo>
                  <a:pt x="28331" y="65040"/>
                </a:lnTo>
                <a:lnTo>
                  <a:pt x="20915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8275075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90" h="62229">
                <a:moveTo>
                  <a:pt x="4559" y="61951"/>
                </a:moveTo>
                <a:lnTo>
                  <a:pt x="0" y="915"/>
                </a:lnTo>
                <a:lnTo>
                  <a:pt x="8446" y="228"/>
                </a:lnTo>
                <a:lnTo>
                  <a:pt x="16905" y="0"/>
                </a:lnTo>
                <a:lnTo>
                  <a:pt x="25363" y="228"/>
                </a:lnTo>
                <a:lnTo>
                  <a:pt x="33806" y="915"/>
                </a:lnTo>
                <a:lnTo>
                  <a:pt x="29313" y="61059"/>
                </a:lnTo>
                <a:lnTo>
                  <a:pt x="12758" y="61059"/>
                </a:lnTo>
                <a:lnTo>
                  <a:pt x="4559" y="61951"/>
                </a:lnTo>
                <a:close/>
              </a:path>
              <a:path w="34290" h="62229">
                <a:moveTo>
                  <a:pt x="29247" y="61951"/>
                </a:moveTo>
                <a:lnTo>
                  <a:pt x="21047" y="61059"/>
                </a:lnTo>
                <a:lnTo>
                  <a:pt x="29313" y="61059"/>
                </a:lnTo>
                <a:lnTo>
                  <a:pt x="29247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8323781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9" y="69013"/>
                </a:moveTo>
                <a:lnTo>
                  <a:pt x="15747" y="65040"/>
                </a:lnTo>
                <a:lnTo>
                  <a:pt x="7973" y="61909"/>
                </a:lnTo>
                <a:lnTo>
                  <a:pt x="0" y="59615"/>
                </a:lnTo>
                <a:lnTo>
                  <a:pt x="11855" y="0"/>
                </a:lnTo>
                <a:lnTo>
                  <a:pt x="20069" y="2589"/>
                </a:lnTo>
                <a:lnTo>
                  <a:pt x="28190" y="5633"/>
                </a:lnTo>
                <a:lnTo>
                  <a:pt x="36200" y="9131"/>
                </a:lnTo>
                <a:lnTo>
                  <a:pt x="44078" y="13085"/>
                </a:lnTo>
                <a:lnTo>
                  <a:pt x="23169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8363973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10" y="69415"/>
                </a:moveTo>
                <a:lnTo>
                  <a:pt x="14342" y="64478"/>
                </a:lnTo>
                <a:lnTo>
                  <a:pt x="9760" y="59815"/>
                </a:lnTo>
                <a:lnTo>
                  <a:pt x="4975" y="55430"/>
                </a:lnTo>
                <a:lnTo>
                  <a:pt x="0" y="51329"/>
                </a:lnTo>
                <a:lnTo>
                  <a:pt x="27954" y="0"/>
                </a:lnTo>
                <a:lnTo>
                  <a:pt x="35042" y="5842"/>
                </a:lnTo>
                <a:lnTo>
                  <a:pt x="41888" y="12114"/>
                </a:lnTo>
                <a:lnTo>
                  <a:pt x="48463" y="18804"/>
                </a:lnTo>
                <a:lnTo>
                  <a:pt x="54741" y="25900"/>
                </a:lnTo>
                <a:lnTo>
                  <a:pt x="18710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8395155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6" y="60913"/>
                </a:moveTo>
                <a:lnTo>
                  <a:pt x="9456" y="54353"/>
                </a:lnTo>
                <a:lnTo>
                  <a:pt x="6551" y="47985"/>
                </a:lnTo>
                <a:lnTo>
                  <a:pt x="3397" y="41819"/>
                </a:lnTo>
                <a:lnTo>
                  <a:pt x="0" y="35866"/>
                </a:lnTo>
                <a:lnTo>
                  <a:pt x="41495" y="0"/>
                </a:lnTo>
                <a:lnTo>
                  <a:pt x="46361" y="8520"/>
                </a:lnTo>
                <a:lnTo>
                  <a:pt x="50853" y="17305"/>
                </a:lnTo>
                <a:lnTo>
                  <a:pt x="54965" y="26325"/>
                </a:lnTo>
                <a:lnTo>
                  <a:pt x="58693" y="35549"/>
                </a:lnTo>
                <a:lnTo>
                  <a:pt x="12106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8414045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4412" y="42955"/>
                </a:moveTo>
                <a:lnTo>
                  <a:pt x="3237" y="42955"/>
                </a:lnTo>
                <a:lnTo>
                  <a:pt x="3237" y="33333"/>
                </a:lnTo>
                <a:lnTo>
                  <a:pt x="2943" y="31487"/>
                </a:lnTo>
                <a:lnTo>
                  <a:pt x="2134" y="26564"/>
                </a:lnTo>
                <a:lnTo>
                  <a:pt x="1151" y="21711"/>
                </a:lnTo>
                <a:lnTo>
                  <a:pt x="0" y="16950"/>
                </a:lnTo>
                <a:lnTo>
                  <a:pt x="49179" y="0"/>
                </a:lnTo>
                <a:lnTo>
                  <a:pt x="50733" y="6471"/>
                </a:lnTo>
                <a:lnTo>
                  <a:pt x="52052" y="12992"/>
                </a:lnTo>
                <a:lnTo>
                  <a:pt x="53135" y="19541"/>
                </a:lnTo>
                <a:lnTo>
                  <a:pt x="54189" y="26274"/>
                </a:lnTo>
                <a:lnTo>
                  <a:pt x="54512" y="27722"/>
                </a:lnTo>
                <a:lnTo>
                  <a:pt x="54389" y="29190"/>
                </a:lnTo>
                <a:lnTo>
                  <a:pt x="54412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8417280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8417280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8417280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8417280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8417280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8203283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4" y="2747"/>
                </a:lnTo>
                <a:lnTo>
                  <a:pt x="78912" y="0"/>
                </a:lnTo>
                <a:lnTo>
                  <a:pt x="92127" y="0"/>
                </a:lnTo>
                <a:lnTo>
                  <a:pt x="131715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8182050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4901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8193406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0" y="289256"/>
                </a:moveTo>
                <a:lnTo>
                  <a:pt x="0" y="285576"/>
                </a:lnTo>
                <a:lnTo>
                  <a:pt x="5016" y="0"/>
                </a:lnTo>
                <a:lnTo>
                  <a:pt x="63088" y="2984"/>
                </a:lnTo>
                <a:lnTo>
                  <a:pt x="36720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8327730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20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5" y="287561"/>
                </a:lnTo>
                <a:lnTo>
                  <a:pt x="24520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8248846" y="5407812"/>
            <a:ext cx="82550" cy="37465"/>
          </a:xfrm>
          <a:custGeom>
            <a:avLst/>
            <a:gdLst/>
            <a:ahLst/>
            <a:cxnLst/>
            <a:rect l="l" t="t" r="r" b="b"/>
            <a:pathLst>
              <a:path w="82550" h="37464">
                <a:moveTo>
                  <a:pt x="81927" y="37275"/>
                </a:moveTo>
                <a:lnTo>
                  <a:pt x="4426" y="37275"/>
                </a:lnTo>
                <a:lnTo>
                  <a:pt x="7647" y="2297"/>
                </a:lnTo>
                <a:lnTo>
                  <a:pt x="0" y="1903"/>
                </a:lnTo>
                <a:lnTo>
                  <a:pt x="9973" y="1070"/>
                </a:lnTo>
                <a:lnTo>
                  <a:pt x="19985" y="474"/>
                </a:lnTo>
                <a:lnTo>
                  <a:pt x="29963" y="118"/>
                </a:lnTo>
                <a:lnTo>
                  <a:pt x="39951" y="0"/>
                </a:lnTo>
                <a:lnTo>
                  <a:pt x="49935" y="118"/>
                </a:lnTo>
                <a:lnTo>
                  <a:pt x="59924" y="475"/>
                </a:lnTo>
                <a:lnTo>
                  <a:pt x="69875" y="1066"/>
                </a:lnTo>
                <a:lnTo>
                  <a:pt x="79828" y="1895"/>
                </a:lnTo>
                <a:lnTo>
                  <a:pt x="78884" y="1953"/>
                </a:lnTo>
                <a:lnTo>
                  <a:pt x="81927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8203285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40" h="35560">
                <a:moveTo>
                  <a:pt x="49988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0" y="4697"/>
                </a:lnTo>
                <a:lnTo>
                  <a:pt x="22705" y="2817"/>
                </a:lnTo>
                <a:lnTo>
                  <a:pt x="34118" y="1251"/>
                </a:lnTo>
                <a:lnTo>
                  <a:pt x="45561" y="0"/>
                </a:lnTo>
                <a:lnTo>
                  <a:pt x="53209" y="393"/>
                </a:lnTo>
                <a:lnTo>
                  <a:pt x="49988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8327729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90" h="35560">
                <a:moveTo>
                  <a:pt x="46899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6" y="1261"/>
                </a:lnTo>
                <a:lnTo>
                  <a:pt x="23997" y="2842"/>
                </a:lnTo>
                <a:lnTo>
                  <a:pt x="35470" y="4744"/>
                </a:lnTo>
                <a:lnTo>
                  <a:pt x="46899" y="6965"/>
                </a:lnTo>
                <a:lnTo>
                  <a:pt x="46899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8183852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4" h="328295">
                <a:moveTo>
                  <a:pt x="209894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4" y="3892"/>
                </a:lnTo>
                <a:lnTo>
                  <a:pt x="85385" y="389"/>
                </a:lnTo>
                <a:lnTo>
                  <a:pt x="98426" y="0"/>
                </a:lnTo>
                <a:lnTo>
                  <a:pt x="111472" y="0"/>
                </a:lnTo>
                <a:lnTo>
                  <a:pt x="150543" y="2335"/>
                </a:lnTo>
                <a:lnTo>
                  <a:pt x="189320" y="8173"/>
                </a:lnTo>
                <a:lnTo>
                  <a:pt x="209894" y="12673"/>
                </a:lnTo>
                <a:lnTo>
                  <a:pt x="209894" y="22884"/>
                </a:lnTo>
                <a:lnTo>
                  <a:pt x="98306" y="22884"/>
                </a:lnTo>
                <a:lnTo>
                  <a:pt x="85034" y="23304"/>
                </a:lnTo>
                <a:lnTo>
                  <a:pt x="45352" y="27079"/>
                </a:lnTo>
                <a:lnTo>
                  <a:pt x="19113" y="31693"/>
                </a:lnTo>
                <a:lnTo>
                  <a:pt x="19113" y="305181"/>
                </a:lnTo>
                <a:lnTo>
                  <a:pt x="209894" y="305181"/>
                </a:lnTo>
                <a:lnTo>
                  <a:pt x="209894" y="328073"/>
                </a:lnTo>
                <a:close/>
              </a:path>
              <a:path w="210184" h="328295">
                <a:moveTo>
                  <a:pt x="209894" y="305181"/>
                </a:moveTo>
                <a:lnTo>
                  <a:pt x="190777" y="305181"/>
                </a:lnTo>
                <a:lnTo>
                  <a:pt x="190777" y="31693"/>
                </a:lnTo>
                <a:lnTo>
                  <a:pt x="177686" y="29176"/>
                </a:lnTo>
                <a:lnTo>
                  <a:pt x="138112" y="24143"/>
                </a:lnTo>
                <a:lnTo>
                  <a:pt x="111584" y="22884"/>
                </a:lnTo>
                <a:lnTo>
                  <a:pt x="209894" y="22884"/>
                </a:lnTo>
                <a:lnTo>
                  <a:pt x="209894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8193408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8193406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81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8323153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8379586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8610573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8667007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8008184" y="5038662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52"/>
                </a:moveTo>
                <a:lnTo>
                  <a:pt x="973115" y="35352"/>
                </a:lnTo>
                <a:lnTo>
                  <a:pt x="973115" y="0"/>
                </a:lnTo>
                <a:lnTo>
                  <a:pt x="0" y="0"/>
                </a:lnTo>
                <a:lnTo>
                  <a:pt x="0" y="3535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8008184" y="5176863"/>
            <a:ext cx="973455" cy="35560"/>
          </a:xfrm>
          <a:custGeom>
            <a:avLst/>
            <a:gdLst/>
            <a:ahLst/>
            <a:cxnLst/>
            <a:rect l="l" t="t" r="r" b="b"/>
            <a:pathLst>
              <a:path w="973454" h="35560">
                <a:moveTo>
                  <a:pt x="0" y="35344"/>
                </a:moveTo>
                <a:lnTo>
                  <a:pt x="973115" y="35344"/>
                </a:lnTo>
                <a:lnTo>
                  <a:pt x="973115" y="0"/>
                </a:lnTo>
                <a:lnTo>
                  <a:pt x="0" y="0"/>
                </a:lnTo>
                <a:lnTo>
                  <a:pt x="0" y="3534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8442091" y="5073937"/>
            <a:ext cx="109220" cy="105410"/>
          </a:xfrm>
          <a:custGeom>
            <a:avLst/>
            <a:gdLst/>
            <a:ahLst/>
            <a:cxnLst/>
            <a:rect l="l" t="t" r="r" b="b"/>
            <a:pathLst>
              <a:path w="109220" h="105410">
                <a:moveTo>
                  <a:pt x="109220" y="104906"/>
                </a:moveTo>
                <a:lnTo>
                  <a:pt x="0" y="104906"/>
                </a:lnTo>
                <a:lnTo>
                  <a:pt x="0" y="0"/>
                </a:lnTo>
                <a:lnTo>
                  <a:pt x="109220" y="0"/>
                </a:lnTo>
                <a:lnTo>
                  <a:pt x="109220" y="104906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8583081" y="5397502"/>
            <a:ext cx="171450" cy="304165"/>
          </a:xfrm>
          <a:custGeom>
            <a:avLst/>
            <a:gdLst/>
            <a:ahLst/>
            <a:cxnLst/>
            <a:rect l="l" t="t" r="r" b="b"/>
            <a:pathLst>
              <a:path w="171450" h="304164">
                <a:moveTo>
                  <a:pt x="171042" y="304102"/>
                </a:moveTo>
                <a:lnTo>
                  <a:pt x="0" y="304102"/>
                </a:lnTo>
                <a:lnTo>
                  <a:pt x="0" y="9617"/>
                </a:lnTo>
                <a:lnTo>
                  <a:pt x="39323" y="2747"/>
                </a:lnTo>
                <a:lnTo>
                  <a:pt x="78911" y="0"/>
                </a:lnTo>
                <a:lnTo>
                  <a:pt x="92126" y="0"/>
                </a:lnTo>
                <a:lnTo>
                  <a:pt x="131715" y="2747"/>
                </a:lnTo>
                <a:lnTo>
                  <a:pt x="171042" y="9617"/>
                </a:lnTo>
                <a:lnTo>
                  <a:pt x="171042" y="304102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8561852" y="57278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4898" y="0"/>
                </a:lnTo>
              </a:path>
            </a:pathLst>
          </a:custGeom>
          <a:ln w="16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8573206" y="5407122"/>
            <a:ext cx="63500" cy="289560"/>
          </a:xfrm>
          <a:custGeom>
            <a:avLst/>
            <a:gdLst/>
            <a:ahLst/>
            <a:cxnLst/>
            <a:rect l="l" t="t" r="r" b="b"/>
            <a:pathLst>
              <a:path w="63500" h="289560">
                <a:moveTo>
                  <a:pt x="36724" y="289256"/>
                </a:moveTo>
                <a:lnTo>
                  <a:pt x="0" y="285576"/>
                </a:lnTo>
                <a:lnTo>
                  <a:pt x="5010" y="0"/>
                </a:lnTo>
                <a:lnTo>
                  <a:pt x="63088" y="2984"/>
                </a:lnTo>
                <a:lnTo>
                  <a:pt x="36724" y="28925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8707528" y="5406197"/>
            <a:ext cx="61594" cy="288290"/>
          </a:xfrm>
          <a:custGeom>
            <a:avLst/>
            <a:gdLst/>
            <a:ahLst/>
            <a:cxnLst/>
            <a:rect l="l" t="t" r="r" b="b"/>
            <a:pathLst>
              <a:path w="61595" h="288289">
                <a:moveTo>
                  <a:pt x="24517" y="288028"/>
                </a:moveTo>
                <a:lnTo>
                  <a:pt x="0" y="3567"/>
                </a:lnTo>
                <a:lnTo>
                  <a:pt x="58052" y="0"/>
                </a:lnTo>
                <a:lnTo>
                  <a:pt x="61408" y="287561"/>
                </a:lnTo>
                <a:lnTo>
                  <a:pt x="24517" y="288028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8628646" y="5407812"/>
            <a:ext cx="82550" cy="37465"/>
          </a:xfrm>
          <a:custGeom>
            <a:avLst/>
            <a:gdLst/>
            <a:ahLst/>
            <a:cxnLst/>
            <a:rect l="l" t="t" r="r" b="b"/>
            <a:pathLst>
              <a:path w="82550" h="37464">
                <a:moveTo>
                  <a:pt x="81927" y="37275"/>
                </a:moveTo>
                <a:lnTo>
                  <a:pt x="4426" y="37275"/>
                </a:lnTo>
                <a:lnTo>
                  <a:pt x="7647" y="2297"/>
                </a:lnTo>
                <a:lnTo>
                  <a:pt x="0" y="1903"/>
                </a:lnTo>
                <a:lnTo>
                  <a:pt x="9972" y="1070"/>
                </a:lnTo>
                <a:lnTo>
                  <a:pt x="19984" y="474"/>
                </a:lnTo>
                <a:lnTo>
                  <a:pt x="29961" y="118"/>
                </a:lnTo>
                <a:lnTo>
                  <a:pt x="39951" y="0"/>
                </a:lnTo>
                <a:lnTo>
                  <a:pt x="49935" y="118"/>
                </a:lnTo>
                <a:lnTo>
                  <a:pt x="59923" y="475"/>
                </a:lnTo>
                <a:lnTo>
                  <a:pt x="69873" y="1066"/>
                </a:lnTo>
                <a:lnTo>
                  <a:pt x="79828" y="1895"/>
                </a:lnTo>
                <a:lnTo>
                  <a:pt x="78884" y="1953"/>
                </a:lnTo>
                <a:lnTo>
                  <a:pt x="81927" y="37275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8583082" y="5409715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40" h="35560">
                <a:moveTo>
                  <a:pt x="49991" y="35371"/>
                </a:moveTo>
                <a:lnTo>
                  <a:pt x="0" y="35371"/>
                </a:lnTo>
                <a:lnTo>
                  <a:pt x="0" y="6892"/>
                </a:lnTo>
                <a:lnTo>
                  <a:pt x="11332" y="4697"/>
                </a:lnTo>
                <a:lnTo>
                  <a:pt x="22708" y="2817"/>
                </a:lnTo>
                <a:lnTo>
                  <a:pt x="34122" y="1251"/>
                </a:lnTo>
                <a:lnTo>
                  <a:pt x="45564" y="0"/>
                </a:lnTo>
                <a:lnTo>
                  <a:pt x="53212" y="393"/>
                </a:lnTo>
                <a:lnTo>
                  <a:pt x="49991" y="35371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8707530" y="5409707"/>
            <a:ext cx="46990" cy="35560"/>
          </a:xfrm>
          <a:custGeom>
            <a:avLst/>
            <a:gdLst/>
            <a:ahLst/>
            <a:cxnLst/>
            <a:rect l="l" t="t" r="r" b="b"/>
            <a:pathLst>
              <a:path w="46990" h="35560">
                <a:moveTo>
                  <a:pt x="46896" y="35379"/>
                </a:moveTo>
                <a:lnTo>
                  <a:pt x="3043" y="35379"/>
                </a:lnTo>
                <a:lnTo>
                  <a:pt x="0" y="57"/>
                </a:lnTo>
                <a:lnTo>
                  <a:pt x="944" y="0"/>
                </a:lnTo>
                <a:lnTo>
                  <a:pt x="12484" y="1261"/>
                </a:lnTo>
                <a:lnTo>
                  <a:pt x="23995" y="2842"/>
                </a:lnTo>
                <a:lnTo>
                  <a:pt x="35468" y="4744"/>
                </a:lnTo>
                <a:lnTo>
                  <a:pt x="46896" y="6965"/>
                </a:lnTo>
                <a:lnTo>
                  <a:pt x="46896" y="35379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8563645" y="5384978"/>
            <a:ext cx="210185" cy="328295"/>
          </a:xfrm>
          <a:custGeom>
            <a:avLst/>
            <a:gdLst/>
            <a:ahLst/>
            <a:cxnLst/>
            <a:rect l="l" t="t" r="r" b="b"/>
            <a:pathLst>
              <a:path w="210184" h="328295">
                <a:moveTo>
                  <a:pt x="209897" y="328073"/>
                </a:moveTo>
                <a:lnTo>
                  <a:pt x="0" y="328073"/>
                </a:lnTo>
                <a:lnTo>
                  <a:pt x="0" y="12673"/>
                </a:lnTo>
                <a:lnTo>
                  <a:pt x="46389" y="3892"/>
                </a:lnTo>
                <a:lnTo>
                  <a:pt x="85388" y="389"/>
                </a:lnTo>
                <a:lnTo>
                  <a:pt x="98429" y="0"/>
                </a:lnTo>
                <a:lnTo>
                  <a:pt x="111474" y="0"/>
                </a:lnTo>
                <a:lnTo>
                  <a:pt x="150544" y="2335"/>
                </a:lnTo>
                <a:lnTo>
                  <a:pt x="189318" y="8173"/>
                </a:lnTo>
                <a:lnTo>
                  <a:pt x="209897" y="12673"/>
                </a:lnTo>
                <a:lnTo>
                  <a:pt x="209897" y="22884"/>
                </a:lnTo>
                <a:lnTo>
                  <a:pt x="98313" y="22884"/>
                </a:lnTo>
                <a:lnTo>
                  <a:pt x="85042" y="23304"/>
                </a:lnTo>
                <a:lnTo>
                  <a:pt x="45361" y="27079"/>
                </a:lnTo>
                <a:lnTo>
                  <a:pt x="19122" y="31693"/>
                </a:lnTo>
                <a:lnTo>
                  <a:pt x="19122" y="305181"/>
                </a:lnTo>
                <a:lnTo>
                  <a:pt x="209897" y="305181"/>
                </a:lnTo>
                <a:lnTo>
                  <a:pt x="209897" y="328073"/>
                </a:lnTo>
                <a:close/>
              </a:path>
              <a:path w="210184" h="328295">
                <a:moveTo>
                  <a:pt x="209897" y="305181"/>
                </a:moveTo>
                <a:lnTo>
                  <a:pt x="190784" y="305181"/>
                </a:lnTo>
                <a:lnTo>
                  <a:pt x="190784" y="31693"/>
                </a:lnTo>
                <a:lnTo>
                  <a:pt x="177692" y="29176"/>
                </a:lnTo>
                <a:lnTo>
                  <a:pt x="138119" y="24143"/>
                </a:lnTo>
                <a:lnTo>
                  <a:pt x="111590" y="22884"/>
                </a:lnTo>
                <a:lnTo>
                  <a:pt x="209897" y="22884"/>
                </a:lnTo>
                <a:lnTo>
                  <a:pt x="209897" y="305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8573207" y="54917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8573208" y="549174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7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8495300" y="57280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8495300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8495300" y="560184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8495300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8495300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8495200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1274" y="42955"/>
                </a:moveTo>
                <a:lnTo>
                  <a:pt x="99" y="42955"/>
                </a:lnTo>
                <a:lnTo>
                  <a:pt x="128" y="29190"/>
                </a:lnTo>
                <a:lnTo>
                  <a:pt x="0" y="27722"/>
                </a:lnTo>
                <a:lnTo>
                  <a:pt x="325" y="26274"/>
                </a:lnTo>
                <a:lnTo>
                  <a:pt x="1373" y="19541"/>
                </a:lnTo>
                <a:lnTo>
                  <a:pt x="2460" y="12992"/>
                </a:lnTo>
                <a:lnTo>
                  <a:pt x="3785" y="6471"/>
                </a:lnTo>
                <a:lnTo>
                  <a:pt x="5336" y="0"/>
                </a:lnTo>
                <a:lnTo>
                  <a:pt x="54512" y="16950"/>
                </a:lnTo>
                <a:lnTo>
                  <a:pt x="53367" y="21711"/>
                </a:lnTo>
                <a:lnTo>
                  <a:pt x="52377" y="26564"/>
                </a:lnTo>
                <a:lnTo>
                  <a:pt x="51571" y="31487"/>
                </a:lnTo>
                <a:lnTo>
                  <a:pt x="51281" y="33333"/>
                </a:lnTo>
                <a:lnTo>
                  <a:pt x="51274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8509907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46583" y="60913"/>
                </a:moveTo>
                <a:lnTo>
                  <a:pt x="0" y="35549"/>
                </a:lnTo>
                <a:lnTo>
                  <a:pt x="3728" y="26325"/>
                </a:lnTo>
                <a:lnTo>
                  <a:pt x="7841" y="17305"/>
                </a:lnTo>
                <a:lnTo>
                  <a:pt x="12333" y="8520"/>
                </a:lnTo>
                <a:lnTo>
                  <a:pt x="17201" y="0"/>
                </a:lnTo>
                <a:lnTo>
                  <a:pt x="58693" y="35866"/>
                </a:lnTo>
                <a:lnTo>
                  <a:pt x="55293" y="41819"/>
                </a:lnTo>
                <a:lnTo>
                  <a:pt x="52139" y="47985"/>
                </a:lnTo>
                <a:lnTo>
                  <a:pt x="49235" y="54353"/>
                </a:lnTo>
                <a:lnTo>
                  <a:pt x="46583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8545041" y="5269948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36037" y="69419"/>
                </a:moveTo>
                <a:lnTo>
                  <a:pt x="0" y="25904"/>
                </a:lnTo>
                <a:lnTo>
                  <a:pt x="6279" y="18806"/>
                </a:lnTo>
                <a:lnTo>
                  <a:pt x="12853" y="12116"/>
                </a:lnTo>
                <a:lnTo>
                  <a:pt x="19697" y="5844"/>
                </a:lnTo>
                <a:lnTo>
                  <a:pt x="26790" y="0"/>
                </a:lnTo>
                <a:lnTo>
                  <a:pt x="54737" y="51333"/>
                </a:lnTo>
                <a:lnTo>
                  <a:pt x="49769" y="55432"/>
                </a:lnTo>
                <a:lnTo>
                  <a:pt x="44986" y="59817"/>
                </a:lnTo>
                <a:lnTo>
                  <a:pt x="40403" y="64482"/>
                </a:lnTo>
                <a:lnTo>
                  <a:pt x="36037" y="694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8595903" y="5241157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0909" y="69013"/>
                </a:moveTo>
                <a:lnTo>
                  <a:pt x="0" y="13085"/>
                </a:lnTo>
                <a:lnTo>
                  <a:pt x="7873" y="9131"/>
                </a:lnTo>
                <a:lnTo>
                  <a:pt x="15880" y="5631"/>
                </a:lnTo>
                <a:lnTo>
                  <a:pt x="24004" y="2588"/>
                </a:lnTo>
                <a:lnTo>
                  <a:pt x="32226" y="0"/>
                </a:lnTo>
                <a:lnTo>
                  <a:pt x="44072" y="59615"/>
                </a:lnTo>
                <a:lnTo>
                  <a:pt x="36098" y="61905"/>
                </a:lnTo>
                <a:lnTo>
                  <a:pt x="28324" y="65040"/>
                </a:lnTo>
                <a:lnTo>
                  <a:pt x="20909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8654881" y="5235042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90" h="62229">
                <a:moveTo>
                  <a:pt x="4552" y="61951"/>
                </a:moveTo>
                <a:lnTo>
                  <a:pt x="0" y="915"/>
                </a:lnTo>
                <a:lnTo>
                  <a:pt x="8439" y="228"/>
                </a:lnTo>
                <a:lnTo>
                  <a:pt x="16897" y="0"/>
                </a:lnTo>
                <a:lnTo>
                  <a:pt x="25355" y="228"/>
                </a:lnTo>
                <a:lnTo>
                  <a:pt x="33796" y="915"/>
                </a:lnTo>
                <a:lnTo>
                  <a:pt x="29307" y="61059"/>
                </a:lnTo>
                <a:lnTo>
                  <a:pt x="12758" y="61059"/>
                </a:lnTo>
                <a:lnTo>
                  <a:pt x="4552" y="61951"/>
                </a:lnTo>
                <a:close/>
              </a:path>
              <a:path w="34290" h="62229">
                <a:moveTo>
                  <a:pt x="29240" y="61951"/>
                </a:moveTo>
                <a:lnTo>
                  <a:pt x="21038" y="61059"/>
                </a:lnTo>
                <a:lnTo>
                  <a:pt x="29307" y="61059"/>
                </a:lnTo>
                <a:lnTo>
                  <a:pt x="29240" y="6195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8703576" y="5241156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23169" y="69013"/>
                </a:moveTo>
                <a:lnTo>
                  <a:pt x="15750" y="65040"/>
                </a:lnTo>
                <a:lnTo>
                  <a:pt x="7973" y="61909"/>
                </a:lnTo>
                <a:lnTo>
                  <a:pt x="0" y="59615"/>
                </a:lnTo>
                <a:lnTo>
                  <a:pt x="11855" y="0"/>
                </a:lnTo>
                <a:lnTo>
                  <a:pt x="20074" y="2589"/>
                </a:lnTo>
                <a:lnTo>
                  <a:pt x="28198" y="5633"/>
                </a:lnTo>
                <a:lnTo>
                  <a:pt x="36207" y="9131"/>
                </a:lnTo>
                <a:lnTo>
                  <a:pt x="44081" y="13085"/>
                </a:lnTo>
                <a:lnTo>
                  <a:pt x="23169" y="690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8743772" y="5269951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18710" y="69415"/>
                </a:moveTo>
                <a:lnTo>
                  <a:pt x="14341" y="64478"/>
                </a:lnTo>
                <a:lnTo>
                  <a:pt x="9758" y="59815"/>
                </a:lnTo>
                <a:lnTo>
                  <a:pt x="4974" y="55430"/>
                </a:lnTo>
                <a:lnTo>
                  <a:pt x="0" y="51329"/>
                </a:lnTo>
                <a:lnTo>
                  <a:pt x="27957" y="0"/>
                </a:lnTo>
                <a:lnTo>
                  <a:pt x="35043" y="5842"/>
                </a:lnTo>
                <a:lnTo>
                  <a:pt x="41886" y="12114"/>
                </a:lnTo>
                <a:lnTo>
                  <a:pt x="48463" y="18804"/>
                </a:lnTo>
                <a:lnTo>
                  <a:pt x="54747" y="25900"/>
                </a:lnTo>
                <a:lnTo>
                  <a:pt x="18710" y="694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8774958" y="5320977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12106" y="60913"/>
                </a:moveTo>
                <a:lnTo>
                  <a:pt x="9453" y="54353"/>
                </a:lnTo>
                <a:lnTo>
                  <a:pt x="6548" y="47985"/>
                </a:lnTo>
                <a:lnTo>
                  <a:pt x="3395" y="41819"/>
                </a:lnTo>
                <a:lnTo>
                  <a:pt x="0" y="35866"/>
                </a:lnTo>
                <a:lnTo>
                  <a:pt x="41495" y="0"/>
                </a:lnTo>
                <a:lnTo>
                  <a:pt x="46359" y="8520"/>
                </a:lnTo>
                <a:lnTo>
                  <a:pt x="50851" y="17305"/>
                </a:lnTo>
                <a:lnTo>
                  <a:pt x="54964" y="26325"/>
                </a:lnTo>
                <a:lnTo>
                  <a:pt x="58697" y="35549"/>
                </a:lnTo>
                <a:lnTo>
                  <a:pt x="12106" y="60913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8793842" y="5387040"/>
            <a:ext cx="54610" cy="43180"/>
          </a:xfrm>
          <a:custGeom>
            <a:avLst/>
            <a:gdLst/>
            <a:ahLst/>
            <a:cxnLst/>
            <a:rect l="l" t="t" r="r" b="b"/>
            <a:pathLst>
              <a:path w="54609" h="43179">
                <a:moveTo>
                  <a:pt x="54408" y="42955"/>
                </a:moveTo>
                <a:lnTo>
                  <a:pt x="3243" y="42955"/>
                </a:lnTo>
                <a:lnTo>
                  <a:pt x="3240" y="33333"/>
                </a:lnTo>
                <a:lnTo>
                  <a:pt x="2943" y="31487"/>
                </a:lnTo>
                <a:lnTo>
                  <a:pt x="2134" y="26564"/>
                </a:lnTo>
                <a:lnTo>
                  <a:pt x="1144" y="21711"/>
                </a:lnTo>
                <a:lnTo>
                  <a:pt x="0" y="16950"/>
                </a:lnTo>
                <a:lnTo>
                  <a:pt x="49185" y="0"/>
                </a:lnTo>
                <a:lnTo>
                  <a:pt x="50736" y="6471"/>
                </a:lnTo>
                <a:lnTo>
                  <a:pt x="52061" y="12992"/>
                </a:lnTo>
                <a:lnTo>
                  <a:pt x="53141" y="19541"/>
                </a:lnTo>
                <a:lnTo>
                  <a:pt x="54196" y="26274"/>
                </a:lnTo>
                <a:lnTo>
                  <a:pt x="54515" y="27722"/>
                </a:lnTo>
                <a:lnTo>
                  <a:pt x="54392" y="29190"/>
                </a:lnTo>
                <a:lnTo>
                  <a:pt x="54408" y="4295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8797086" y="54755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8797086" y="553871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8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8797086" y="56018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8797086" y="56649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8797086" y="57280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65" y="0"/>
                </a:lnTo>
              </a:path>
            </a:pathLst>
          </a:custGeom>
          <a:ln w="35074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8014551" y="5758627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5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25993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8014551" y="5991835"/>
            <a:ext cx="958215" cy="26034"/>
          </a:xfrm>
          <a:custGeom>
            <a:avLst/>
            <a:gdLst/>
            <a:ahLst/>
            <a:cxnLst/>
            <a:rect l="l" t="t" r="r" b="b"/>
            <a:pathLst>
              <a:path w="958215" h="26035">
                <a:moveTo>
                  <a:pt x="0" y="25996"/>
                </a:moveTo>
                <a:lnTo>
                  <a:pt x="957652" y="25996"/>
                </a:lnTo>
                <a:lnTo>
                  <a:pt x="957652" y="0"/>
                </a:lnTo>
                <a:lnTo>
                  <a:pt x="0" y="0"/>
                </a:lnTo>
                <a:lnTo>
                  <a:pt x="0" y="25996"/>
                </a:lnTo>
                <a:close/>
              </a:path>
            </a:pathLst>
          </a:custGeom>
          <a:solidFill>
            <a:srgbClr val="D1C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8115502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8115502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8795464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8795464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8417280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8417280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5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8493444" y="58546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8493444" y="5915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71" y="0"/>
                </a:lnTo>
              </a:path>
            </a:pathLst>
          </a:custGeom>
          <a:ln w="3369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8014551" y="6017832"/>
            <a:ext cx="958215" cy="432434"/>
          </a:xfrm>
          <a:custGeom>
            <a:avLst/>
            <a:gdLst/>
            <a:ahLst/>
            <a:cxnLst/>
            <a:rect l="l" t="t" r="r" b="b"/>
            <a:pathLst>
              <a:path w="958215" h="432435">
                <a:moveTo>
                  <a:pt x="957652" y="431851"/>
                </a:moveTo>
                <a:lnTo>
                  <a:pt x="0" y="431851"/>
                </a:lnTo>
                <a:lnTo>
                  <a:pt x="0" y="0"/>
                </a:lnTo>
                <a:lnTo>
                  <a:pt x="957652" y="0"/>
                </a:lnTo>
                <a:lnTo>
                  <a:pt x="957652" y="431851"/>
                </a:lnTo>
                <a:close/>
              </a:path>
            </a:pathLst>
          </a:custGeom>
          <a:solidFill>
            <a:srgbClr val="976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8269901" y="4644735"/>
            <a:ext cx="165735" cy="64135"/>
          </a:xfrm>
          <a:custGeom>
            <a:avLst/>
            <a:gdLst/>
            <a:ahLst/>
            <a:cxnLst/>
            <a:rect l="l" t="t" r="r" b="b"/>
            <a:pathLst>
              <a:path w="165734" h="64135">
                <a:moveTo>
                  <a:pt x="17946" y="63778"/>
                </a:moveTo>
                <a:lnTo>
                  <a:pt x="0" y="63778"/>
                </a:lnTo>
                <a:lnTo>
                  <a:pt x="6305" y="50216"/>
                </a:lnTo>
                <a:lnTo>
                  <a:pt x="33238" y="17755"/>
                </a:lnTo>
                <a:lnTo>
                  <a:pt x="69285" y="1194"/>
                </a:lnTo>
                <a:lnTo>
                  <a:pt x="82679" y="0"/>
                </a:lnTo>
                <a:lnTo>
                  <a:pt x="96072" y="1194"/>
                </a:lnTo>
                <a:lnTo>
                  <a:pt x="108869" y="4665"/>
                </a:lnTo>
                <a:lnTo>
                  <a:pt x="120930" y="10242"/>
                </a:lnTo>
                <a:lnTo>
                  <a:pt x="132117" y="17755"/>
                </a:lnTo>
                <a:lnTo>
                  <a:pt x="134943" y="20332"/>
                </a:lnTo>
                <a:lnTo>
                  <a:pt x="82679" y="20332"/>
                </a:lnTo>
                <a:lnTo>
                  <a:pt x="69339" y="21740"/>
                </a:lnTo>
                <a:lnTo>
                  <a:pt x="56752" y="25804"/>
                </a:lnTo>
                <a:lnTo>
                  <a:pt x="45119" y="32281"/>
                </a:lnTo>
                <a:lnTo>
                  <a:pt x="34640" y="40931"/>
                </a:lnTo>
                <a:lnTo>
                  <a:pt x="25515" y="51510"/>
                </a:lnTo>
                <a:lnTo>
                  <a:pt x="17946" y="63778"/>
                </a:lnTo>
                <a:close/>
              </a:path>
              <a:path w="165734" h="64135">
                <a:moveTo>
                  <a:pt x="165354" y="63778"/>
                </a:moveTo>
                <a:lnTo>
                  <a:pt x="147421" y="63778"/>
                </a:lnTo>
                <a:lnTo>
                  <a:pt x="139848" y="51510"/>
                </a:lnTo>
                <a:lnTo>
                  <a:pt x="130721" y="40931"/>
                </a:lnTo>
                <a:lnTo>
                  <a:pt x="120239" y="32281"/>
                </a:lnTo>
                <a:lnTo>
                  <a:pt x="108605" y="25804"/>
                </a:lnTo>
                <a:lnTo>
                  <a:pt x="96018" y="21740"/>
                </a:lnTo>
                <a:lnTo>
                  <a:pt x="82679" y="20332"/>
                </a:lnTo>
                <a:lnTo>
                  <a:pt x="134943" y="20332"/>
                </a:lnTo>
                <a:lnTo>
                  <a:pt x="142292" y="27035"/>
                </a:lnTo>
                <a:lnTo>
                  <a:pt x="151315" y="37912"/>
                </a:lnTo>
                <a:lnTo>
                  <a:pt x="159049" y="50216"/>
                </a:lnTo>
                <a:lnTo>
                  <a:pt x="165354" y="63778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8260931" y="4708512"/>
            <a:ext cx="183515" cy="50800"/>
          </a:xfrm>
          <a:custGeom>
            <a:avLst/>
            <a:gdLst/>
            <a:ahLst/>
            <a:cxnLst/>
            <a:rect l="l" t="t" r="r" b="b"/>
            <a:pathLst>
              <a:path w="183515" h="50800">
                <a:moveTo>
                  <a:pt x="12" y="49225"/>
                </a:moveTo>
                <a:lnTo>
                  <a:pt x="5143" y="11302"/>
                </a:lnTo>
                <a:lnTo>
                  <a:pt x="8969" y="0"/>
                </a:lnTo>
                <a:lnTo>
                  <a:pt x="26915" y="0"/>
                </a:lnTo>
                <a:lnTo>
                  <a:pt x="22197" y="10645"/>
                </a:lnTo>
                <a:lnTo>
                  <a:pt x="18653" y="22063"/>
                </a:lnTo>
                <a:lnTo>
                  <a:pt x="16382" y="34139"/>
                </a:lnTo>
                <a:lnTo>
                  <a:pt x="15483" y="46700"/>
                </a:lnTo>
                <a:lnTo>
                  <a:pt x="9592" y="46700"/>
                </a:lnTo>
                <a:lnTo>
                  <a:pt x="4694" y="47623"/>
                </a:lnTo>
                <a:lnTo>
                  <a:pt x="12" y="49225"/>
                </a:lnTo>
                <a:close/>
              </a:path>
              <a:path w="183515" h="50800">
                <a:moveTo>
                  <a:pt x="15479" y="46754"/>
                </a:moveTo>
                <a:lnTo>
                  <a:pt x="14654" y="46700"/>
                </a:lnTo>
                <a:lnTo>
                  <a:pt x="15483" y="46700"/>
                </a:lnTo>
                <a:close/>
              </a:path>
              <a:path w="183515" h="50800">
                <a:moveTo>
                  <a:pt x="167834" y="48924"/>
                </a:moveTo>
                <a:lnTo>
                  <a:pt x="161241" y="10989"/>
                </a:lnTo>
                <a:lnTo>
                  <a:pt x="156391" y="0"/>
                </a:lnTo>
                <a:lnTo>
                  <a:pt x="174324" y="0"/>
                </a:lnTo>
                <a:lnTo>
                  <a:pt x="178149" y="11302"/>
                </a:lnTo>
                <a:lnTo>
                  <a:pt x="180962" y="23181"/>
                </a:lnTo>
                <a:lnTo>
                  <a:pt x="182698" y="35558"/>
                </a:lnTo>
                <a:lnTo>
                  <a:pt x="183291" y="48352"/>
                </a:lnTo>
                <a:lnTo>
                  <a:pt x="183291" y="48746"/>
                </a:lnTo>
                <a:lnTo>
                  <a:pt x="169704" y="48746"/>
                </a:lnTo>
                <a:lnTo>
                  <a:pt x="168775" y="48866"/>
                </a:lnTo>
                <a:lnTo>
                  <a:pt x="167834" y="48924"/>
                </a:lnTo>
                <a:close/>
              </a:path>
              <a:path w="183515" h="50800">
                <a:moveTo>
                  <a:pt x="182926" y="50522"/>
                </a:moveTo>
                <a:lnTo>
                  <a:pt x="178967" y="49403"/>
                </a:lnTo>
                <a:lnTo>
                  <a:pt x="174869" y="48746"/>
                </a:lnTo>
                <a:lnTo>
                  <a:pt x="183291" y="48746"/>
                </a:lnTo>
                <a:lnTo>
                  <a:pt x="183280" y="49403"/>
                </a:lnTo>
                <a:lnTo>
                  <a:pt x="183246" y="50495"/>
                </a:lnTo>
                <a:lnTo>
                  <a:pt x="182926" y="50522"/>
                </a:lnTo>
                <a:close/>
              </a:path>
            </a:pathLst>
          </a:custGeom>
          <a:solidFill>
            <a:srgbClr val="7B2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8222572" y="502763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8222572" y="49709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8222572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8222572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8222572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8222570" y="4725463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41" y="32919"/>
                </a:moveTo>
                <a:lnTo>
                  <a:pt x="0" y="32919"/>
                </a:lnTo>
                <a:lnTo>
                  <a:pt x="9" y="4957"/>
                </a:lnTo>
                <a:lnTo>
                  <a:pt x="780" y="0"/>
                </a:lnTo>
                <a:lnTo>
                  <a:pt x="40983" y="9247"/>
                </a:lnTo>
                <a:lnTo>
                  <a:pt x="40941" y="9513"/>
                </a:lnTo>
                <a:lnTo>
                  <a:pt x="40941" y="32919"/>
                </a:lnTo>
                <a:close/>
              </a:path>
              <a:path w="41275" h="33020">
                <a:moveTo>
                  <a:pt x="40941" y="9594"/>
                </a:move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8231106" y="4664112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60">
                <a:moveTo>
                  <a:pt x="37955" y="47997"/>
                </a:moveTo>
                <a:lnTo>
                  <a:pt x="0" y="29634"/>
                </a:lnTo>
                <a:lnTo>
                  <a:pt x="2786" y="21954"/>
                </a:lnTo>
                <a:lnTo>
                  <a:pt x="5926" y="14431"/>
                </a:lnTo>
                <a:lnTo>
                  <a:pt x="9419" y="7101"/>
                </a:lnTo>
                <a:lnTo>
                  <a:pt x="13261" y="0"/>
                </a:lnTo>
                <a:lnTo>
                  <a:pt x="46993" y="27776"/>
                </a:lnTo>
                <a:lnTo>
                  <a:pt x="43391" y="34028"/>
                </a:lnTo>
                <a:lnTo>
                  <a:pt x="40377" y="40819"/>
                </a:lnTo>
                <a:lnTo>
                  <a:pt x="37955" y="4799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8262933" y="4618749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99" y="56024"/>
                </a:moveTo>
                <a:lnTo>
                  <a:pt x="0" y="19819"/>
                </a:lnTo>
                <a:lnTo>
                  <a:pt x="5365" y="14278"/>
                </a:lnTo>
                <a:lnTo>
                  <a:pt x="10976" y="9120"/>
                </a:lnTo>
                <a:lnTo>
                  <a:pt x="16807" y="4356"/>
                </a:lnTo>
                <a:lnTo>
                  <a:pt x="22837" y="0"/>
                </a:lnTo>
                <a:lnTo>
                  <a:pt x="43014" y="42665"/>
                </a:lnTo>
                <a:lnTo>
                  <a:pt x="37449" y="46437"/>
                </a:lnTo>
                <a:lnTo>
                  <a:pt x="32277" y="50916"/>
                </a:lnTo>
                <a:lnTo>
                  <a:pt x="27599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8311456" y="4598848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87" y="53422"/>
                </a:moveTo>
                <a:lnTo>
                  <a:pt x="0" y="6614"/>
                </a:lnTo>
                <a:lnTo>
                  <a:pt x="6704" y="4335"/>
                </a:lnTo>
                <a:lnTo>
                  <a:pt x="13486" y="2475"/>
                </a:lnTo>
                <a:lnTo>
                  <a:pt x="20328" y="1032"/>
                </a:lnTo>
                <a:lnTo>
                  <a:pt x="27212" y="0"/>
                </a:lnTo>
                <a:lnTo>
                  <a:pt x="31275" y="48781"/>
                </a:lnTo>
                <a:lnTo>
                  <a:pt x="24778" y="49565"/>
                </a:lnTo>
                <a:lnTo>
                  <a:pt x="18358" y="51109"/>
                </a:lnTo>
                <a:lnTo>
                  <a:pt x="12187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8362296" y="4598847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090" y="53422"/>
                </a:moveTo>
                <a:lnTo>
                  <a:pt x="12913" y="51109"/>
                </a:lnTo>
                <a:lnTo>
                  <a:pt x="6493" y="49565"/>
                </a:lnTo>
                <a:lnTo>
                  <a:pt x="0" y="48781"/>
                </a:lnTo>
                <a:lnTo>
                  <a:pt x="4059" y="0"/>
                </a:lnTo>
                <a:lnTo>
                  <a:pt x="10947" y="1034"/>
                </a:lnTo>
                <a:lnTo>
                  <a:pt x="17790" y="2478"/>
                </a:lnTo>
                <a:lnTo>
                  <a:pt x="24571" y="4337"/>
                </a:lnTo>
                <a:lnTo>
                  <a:pt x="31275" y="6614"/>
                </a:lnTo>
                <a:lnTo>
                  <a:pt x="19090" y="5342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8399084" y="4618751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11" y="56024"/>
                </a:moveTo>
                <a:lnTo>
                  <a:pt x="10739" y="50912"/>
                </a:lnTo>
                <a:lnTo>
                  <a:pt x="5561" y="46437"/>
                </a:lnTo>
                <a:lnTo>
                  <a:pt x="0" y="42665"/>
                </a:lnTo>
                <a:lnTo>
                  <a:pt x="20167" y="0"/>
                </a:lnTo>
                <a:lnTo>
                  <a:pt x="26200" y="4355"/>
                </a:lnTo>
                <a:lnTo>
                  <a:pt x="32032" y="9118"/>
                </a:lnTo>
                <a:lnTo>
                  <a:pt x="37642" y="14276"/>
                </a:lnTo>
                <a:lnTo>
                  <a:pt x="43008" y="19815"/>
                </a:lnTo>
                <a:lnTo>
                  <a:pt x="15411" y="5602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8426932" y="4664109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60">
                <a:moveTo>
                  <a:pt x="9034" y="48001"/>
                </a:moveTo>
                <a:lnTo>
                  <a:pt x="6609" y="40823"/>
                </a:lnTo>
                <a:lnTo>
                  <a:pt x="3598" y="34031"/>
                </a:lnTo>
                <a:lnTo>
                  <a:pt x="0" y="27780"/>
                </a:lnTo>
                <a:lnTo>
                  <a:pt x="33731" y="0"/>
                </a:lnTo>
                <a:lnTo>
                  <a:pt x="37573" y="7104"/>
                </a:lnTo>
                <a:lnTo>
                  <a:pt x="41065" y="14435"/>
                </a:lnTo>
                <a:lnTo>
                  <a:pt x="44207" y="21958"/>
                </a:lnTo>
                <a:lnTo>
                  <a:pt x="46999" y="29638"/>
                </a:lnTo>
                <a:lnTo>
                  <a:pt x="9034" y="48001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8441476" y="4725465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40980" y="32919"/>
                </a:moveTo>
                <a:lnTo>
                  <a:pt x="38" y="32919"/>
                </a:lnTo>
                <a:lnTo>
                  <a:pt x="54" y="9594"/>
                </a:lnTo>
                <a:lnTo>
                  <a:pt x="0" y="9247"/>
                </a:lnTo>
                <a:lnTo>
                  <a:pt x="40206" y="0"/>
                </a:lnTo>
                <a:lnTo>
                  <a:pt x="40693" y="3189"/>
                </a:lnTo>
                <a:lnTo>
                  <a:pt x="40970" y="4953"/>
                </a:lnTo>
                <a:lnTo>
                  <a:pt x="40980" y="3291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8441514" y="48008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8441514" y="48575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8441514" y="49142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8441514" y="49709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36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8441514" y="502763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41" y="0"/>
                </a:lnTo>
              </a:path>
            </a:pathLst>
          </a:custGeom>
          <a:ln w="2834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8279881" y="4758256"/>
            <a:ext cx="142875" cy="254000"/>
          </a:xfrm>
          <a:custGeom>
            <a:avLst/>
            <a:gdLst/>
            <a:ahLst/>
            <a:cxnLst/>
            <a:rect l="l" t="t" r="r" b="b"/>
            <a:pathLst>
              <a:path w="142875" h="254000">
                <a:moveTo>
                  <a:pt x="142714" y="253713"/>
                </a:moveTo>
                <a:lnTo>
                  <a:pt x="0" y="253713"/>
                </a:lnTo>
                <a:lnTo>
                  <a:pt x="0" y="8006"/>
                </a:lnTo>
                <a:lnTo>
                  <a:pt x="38808" y="1601"/>
                </a:lnTo>
                <a:lnTo>
                  <a:pt x="64841" y="0"/>
                </a:lnTo>
                <a:lnTo>
                  <a:pt x="77872" y="0"/>
                </a:lnTo>
                <a:lnTo>
                  <a:pt x="116885" y="3202"/>
                </a:lnTo>
                <a:lnTo>
                  <a:pt x="142714" y="8006"/>
                </a:lnTo>
                <a:lnTo>
                  <a:pt x="142714" y="253713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8262173" y="503385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306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8271646" y="4766264"/>
            <a:ext cx="52705" cy="241935"/>
          </a:xfrm>
          <a:custGeom>
            <a:avLst/>
            <a:gdLst/>
            <a:ahLst/>
            <a:cxnLst/>
            <a:rect l="l" t="t" r="r" b="b"/>
            <a:pathLst>
              <a:path w="52704" h="241935">
                <a:moveTo>
                  <a:pt x="30643" y="241343"/>
                </a:moveTo>
                <a:lnTo>
                  <a:pt x="0" y="238273"/>
                </a:lnTo>
                <a:lnTo>
                  <a:pt x="4181" y="0"/>
                </a:lnTo>
                <a:lnTo>
                  <a:pt x="52642" y="2494"/>
                </a:lnTo>
                <a:lnTo>
                  <a:pt x="30643" y="241343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8383723" y="4765494"/>
            <a:ext cx="51435" cy="240665"/>
          </a:xfrm>
          <a:custGeom>
            <a:avLst/>
            <a:gdLst/>
            <a:ahLst/>
            <a:cxnLst/>
            <a:rect l="l" t="t" r="r" b="b"/>
            <a:pathLst>
              <a:path w="51434" h="240664">
                <a:moveTo>
                  <a:pt x="20464" y="240320"/>
                </a:moveTo>
                <a:lnTo>
                  <a:pt x="0" y="2965"/>
                </a:lnTo>
                <a:lnTo>
                  <a:pt x="48437" y="0"/>
                </a:lnTo>
                <a:lnTo>
                  <a:pt x="51236" y="239930"/>
                </a:lnTo>
                <a:lnTo>
                  <a:pt x="20464" y="240320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8279879" y="4766263"/>
            <a:ext cx="139700" cy="31750"/>
          </a:xfrm>
          <a:custGeom>
            <a:avLst/>
            <a:gdLst/>
            <a:ahLst/>
            <a:cxnLst/>
            <a:rect l="l" t="t" r="r" b="b"/>
            <a:pathLst>
              <a:path w="139700" h="31750">
                <a:moveTo>
                  <a:pt x="106386" y="31672"/>
                </a:moveTo>
                <a:lnTo>
                  <a:pt x="41721" y="31672"/>
                </a:lnTo>
                <a:lnTo>
                  <a:pt x="44410" y="2494"/>
                </a:lnTo>
                <a:lnTo>
                  <a:pt x="0" y="208"/>
                </a:lnTo>
                <a:lnTo>
                  <a:pt x="0" y="0"/>
                </a:lnTo>
                <a:lnTo>
                  <a:pt x="139709" y="0"/>
                </a:lnTo>
                <a:lnTo>
                  <a:pt x="103842" y="2196"/>
                </a:lnTo>
                <a:lnTo>
                  <a:pt x="106386" y="31672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8279881" y="476647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718" y="31464"/>
                </a:moveTo>
                <a:lnTo>
                  <a:pt x="0" y="31464"/>
                </a:lnTo>
                <a:lnTo>
                  <a:pt x="0" y="0"/>
                </a:lnTo>
                <a:lnTo>
                  <a:pt x="44407" y="2285"/>
                </a:lnTo>
                <a:lnTo>
                  <a:pt x="41718" y="31464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8383723" y="476626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41399" y="31672"/>
                </a:moveTo>
                <a:lnTo>
                  <a:pt x="2540" y="31672"/>
                </a:lnTo>
                <a:lnTo>
                  <a:pt x="0" y="2196"/>
                </a:lnTo>
                <a:lnTo>
                  <a:pt x="35866" y="0"/>
                </a:lnTo>
                <a:lnTo>
                  <a:pt x="41399" y="0"/>
                </a:lnTo>
                <a:lnTo>
                  <a:pt x="41399" y="31672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8262090" y="4745901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4" h="278129">
                <a:moveTo>
                  <a:pt x="178293" y="277515"/>
                </a:moveTo>
                <a:lnTo>
                  <a:pt x="0" y="277515"/>
                </a:lnTo>
                <a:lnTo>
                  <a:pt x="0" y="10885"/>
                </a:lnTo>
                <a:lnTo>
                  <a:pt x="45119" y="2604"/>
                </a:lnTo>
                <a:lnTo>
                  <a:pt x="82847" y="0"/>
                </a:lnTo>
                <a:lnTo>
                  <a:pt x="95452" y="0"/>
                </a:lnTo>
                <a:lnTo>
                  <a:pt x="145688" y="4341"/>
                </a:lnTo>
                <a:lnTo>
                  <a:pt x="178293" y="10885"/>
                </a:lnTo>
                <a:lnTo>
                  <a:pt x="178293" y="22892"/>
                </a:lnTo>
                <a:lnTo>
                  <a:pt x="82749" y="22892"/>
                </a:lnTo>
                <a:lnTo>
                  <a:pt x="69956" y="23361"/>
                </a:lnTo>
                <a:lnTo>
                  <a:pt x="57183" y="24299"/>
                </a:lnTo>
                <a:lnTo>
                  <a:pt x="44444" y="25706"/>
                </a:lnTo>
                <a:lnTo>
                  <a:pt x="31750" y="27582"/>
                </a:lnTo>
                <a:lnTo>
                  <a:pt x="19116" y="29928"/>
                </a:lnTo>
                <a:lnTo>
                  <a:pt x="19116" y="254626"/>
                </a:lnTo>
                <a:lnTo>
                  <a:pt x="178293" y="254626"/>
                </a:lnTo>
                <a:lnTo>
                  <a:pt x="178293" y="277515"/>
                </a:lnTo>
                <a:close/>
              </a:path>
              <a:path w="178434" h="278129">
                <a:moveTo>
                  <a:pt x="178293" y="254626"/>
                </a:moveTo>
                <a:lnTo>
                  <a:pt x="159186" y="254626"/>
                </a:lnTo>
                <a:lnTo>
                  <a:pt x="159186" y="29928"/>
                </a:lnTo>
                <a:lnTo>
                  <a:pt x="146551" y="27582"/>
                </a:lnTo>
                <a:lnTo>
                  <a:pt x="133856" y="25706"/>
                </a:lnTo>
                <a:lnTo>
                  <a:pt x="121115" y="24299"/>
                </a:lnTo>
                <a:lnTo>
                  <a:pt x="108342" y="23361"/>
                </a:lnTo>
                <a:lnTo>
                  <a:pt x="95549" y="22892"/>
                </a:lnTo>
                <a:lnTo>
                  <a:pt x="178293" y="22892"/>
                </a:lnTo>
                <a:lnTo>
                  <a:pt x="178293" y="25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8271647" y="483687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8271645" y="483687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86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8166601" y="5296369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0680" y="449261"/>
                </a:moveTo>
                <a:lnTo>
                  <a:pt x="77" y="449261"/>
                </a:lnTo>
                <a:lnTo>
                  <a:pt x="77" y="414190"/>
                </a:lnTo>
                <a:lnTo>
                  <a:pt x="9" y="386131"/>
                </a:lnTo>
                <a:lnTo>
                  <a:pt x="77" y="351061"/>
                </a:lnTo>
                <a:lnTo>
                  <a:pt x="35" y="323006"/>
                </a:lnTo>
                <a:lnTo>
                  <a:pt x="81" y="196755"/>
                </a:lnTo>
                <a:lnTo>
                  <a:pt x="106" y="130726"/>
                </a:lnTo>
                <a:lnTo>
                  <a:pt x="12967" y="82450"/>
                </a:lnTo>
                <a:lnTo>
                  <a:pt x="34544" y="45695"/>
                </a:lnTo>
                <a:lnTo>
                  <a:pt x="72460" y="13822"/>
                </a:lnTo>
                <a:lnTo>
                  <a:pt x="115286" y="541"/>
                </a:lnTo>
                <a:lnTo>
                  <a:pt x="126051" y="0"/>
                </a:lnTo>
                <a:lnTo>
                  <a:pt x="137361" y="597"/>
                </a:lnTo>
                <a:lnTo>
                  <a:pt x="182237" y="15268"/>
                </a:lnTo>
                <a:lnTo>
                  <a:pt x="188158" y="19093"/>
                </a:lnTo>
                <a:lnTo>
                  <a:pt x="126051" y="19093"/>
                </a:lnTo>
                <a:lnTo>
                  <a:pt x="115162" y="19723"/>
                </a:lnTo>
                <a:lnTo>
                  <a:pt x="72209" y="35223"/>
                </a:lnTo>
                <a:lnTo>
                  <a:pt x="44165" y="61107"/>
                </a:lnTo>
                <a:lnTo>
                  <a:pt x="23491" y="99856"/>
                </a:lnTo>
                <a:lnTo>
                  <a:pt x="17249" y="101285"/>
                </a:lnTo>
                <a:lnTo>
                  <a:pt x="17249" y="122857"/>
                </a:lnTo>
                <a:lnTo>
                  <a:pt x="16575" y="126216"/>
                </a:lnTo>
                <a:lnTo>
                  <a:pt x="15979" y="129668"/>
                </a:lnTo>
                <a:lnTo>
                  <a:pt x="15463" y="133205"/>
                </a:lnTo>
                <a:lnTo>
                  <a:pt x="15450" y="439840"/>
                </a:lnTo>
                <a:lnTo>
                  <a:pt x="250680" y="439840"/>
                </a:lnTo>
                <a:lnTo>
                  <a:pt x="250680" y="449261"/>
                </a:lnTo>
                <a:close/>
              </a:path>
              <a:path w="252729" h="449579">
                <a:moveTo>
                  <a:pt x="250680" y="439840"/>
                </a:moveTo>
                <a:lnTo>
                  <a:pt x="236645" y="439840"/>
                </a:lnTo>
                <a:lnTo>
                  <a:pt x="236645" y="133205"/>
                </a:lnTo>
                <a:lnTo>
                  <a:pt x="233298" y="115784"/>
                </a:lnTo>
                <a:lnTo>
                  <a:pt x="215809" y="72551"/>
                </a:lnTo>
                <a:lnTo>
                  <a:pt x="189840" y="42447"/>
                </a:lnTo>
                <a:lnTo>
                  <a:pt x="147892" y="21628"/>
                </a:lnTo>
                <a:lnTo>
                  <a:pt x="126051" y="19093"/>
                </a:lnTo>
                <a:lnTo>
                  <a:pt x="188158" y="19093"/>
                </a:lnTo>
                <a:lnTo>
                  <a:pt x="221275" y="50523"/>
                </a:lnTo>
                <a:lnTo>
                  <a:pt x="242508" y="91225"/>
                </a:lnTo>
                <a:lnTo>
                  <a:pt x="247469" y="107613"/>
                </a:lnTo>
                <a:lnTo>
                  <a:pt x="248594" y="112381"/>
                </a:lnTo>
                <a:lnTo>
                  <a:pt x="249578" y="117235"/>
                </a:lnTo>
                <a:lnTo>
                  <a:pt x="250390" y="122158"/>
                </a:lnTo>
                <a:lnTo>
                  <a:pt x="250680" y="124003"/>
                </a:lnTo>
                <a:lnTo>
                  <a:pt x="250680" y="133625"/>
                </a:lnTo>
                <a:lnTo>
                  <a:pt x="252112" y="133625"/>
                </a:lnTo>
                <a:lnTo>
                  <a:pt x="252112" y="161684"/>
                </a:lnTo>
                <a:lnTo>
                  <a:pt x="250680" y="161684"/>
                </a:lnTo>
                <a:lnTo>
                  <a:pt x="250680" y="196755"/>
                </a:lnTo>
                <a:lnTo>
                  <a:pt x="252112" y="196755"/>
                </a:lnTo>
                <a:lnTo>
                  <a:pt x="252112" y="224810"/>
                </a:lnTo>
                <a:lnTo>
                  <a:pt x="250680" y="224810"/>
                </a:lnTo>
                <a:lnTo>
                  <a:pt x="250680" y="259888"/>
                </a:lnTo>
                <a:lnTo>
                  <a:pt x="252112" y="259888"/>
                </a:lnTo>
                <a:lnTo>
                  <a:pt x="252112" y="287931"/>
                </a:lnTo>
                <a:lnTo>
                  <a:pt x="250680" y="287931"/>
                </a:lnTo>
                <a:lnTo>
                  <a:pt x="250680" y="323006"/>
                </a:lnTo>
                <a:lnTo>
                  <a:pt x="252112" y="323006"/>
                </a:lnTo>
                <a:lnTo>
                  <a:pt x="252112" y="351061"/>
                </a:lnTo>
                <a:lnTo>
                  <a:pt x="250680" y="351061"/>
                </a:lnTo>
                <a:lnTo>
                  <a:pt x="250680" y="386131"/>
                </a:lnTo>
                <a:lnTo>
                  <a:pt x="252112" y="386131"/>
                </a:lnTo>
                <a:lnTo>
                  <a:pt x="252112" y="414190"/>
                </a:lnTo>
                <a:lnTo>
                  <a:pt x="250680" y="414190"/>
                </a:lnTo>
                <a:lnTo>
                  <a:pt x="250680" y="439840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8166586" y="572809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9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8166609" y="566496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67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8166635" y="560183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8414045" y="5403982"/>
            <a:ext cx="5080" cy="26034"/>
          </a:xfrm>
          <a:custGeom>
            <a:avLst/>
            <a:gdLst/>
            <a:ahLst/>
            <a:cxnLst/>
            <a:rect l="l" t="t" r="r" b="b"/>
            <a:pathLst>
              <a:path w="5079" h="26035">
                <a:moveTo>
                  <a:pt x="4668" y="26012"/>
                </a:moveTo>
                <a:lnTo>
                  <a:pt x="3237" y="26012"/>
                </a:lnTo>
                <a:lnTo>
                  <a:pt x="3237" y="16394"/>
                </a:lnTo>
                <a:lnTo>
                  <a:pt x="2946" y="14544"/>
                </a:lnTo>
                <a:lnTo>
                  <a:pt x="2134" y="9621"/>
                </a:lnTo>
                <a:lnTo>
                  <a:pt x="1151" y="4772"/>
                </a:lnTo>
                <a:lnTo>
                  <a:pt x="0" y="7"/>
                </a:lnTo>
                <a:lnTo>
                  <a:pt x="1889" y="7305"/>
                </a:lnTo>
                <a:lnTo>
                  <a:pt x="3411" y="15008"/>
                </a:lnTo>
                <a:lnTo>
                  <a:pt x="4555" y="23112"/>
                </a:lnTo>
                <a:lnTo>
                  <a:pt x="4668" y="24753"/>
                </a:lnTo>
                <a:lnTo>
                  <a:pt x="4668" y="26012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8417280" y="547559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8417280" y="55387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8417280" y="56018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8417280" y="56649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8417280" y="572809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31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8182050" y="572783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16" y="0"/>
                </a:lnTo>
              </a:path>
            </a:pathLst>
          </a:custGeom>
          <a:ln w="1674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8183850" y="5396226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5">
                <a:moveTo>
                  <a:pt x="0" y="23000"/>
                </a:moveTo>
                <a:lnTo>
                  <a:pt x="0" y="1428"/>
                </a:lnTo>
                <a:lnTo>
                  <a:pt x="6242" y="0"/>
                </a:lnTo>
                <a:lnTo>
                  <a:pt x="3740" y="7158"/>
                </a:lnTo>
                <a:lnTo>
                  <a:pt x="1641" y="14822"/>
                </a:lnTo>
                <a:lnTo>
                  <a:pt x="0" y="2300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8545724" y="5296547"/>
            <a:ext cx="252729" cy="449580"/>
          </a:xfrm>
          <a:custGeom>
            <a:avLst/>
            <a:gdLst/>
            <a:ahLst/>
            <a:cxnLst/>
            <a:rect l="l" t="t" r="r" b="b"/>
            <a:pathLst>
              <a:path w="252729" h="449579">
                <a:moveTo>
                  <a:pt x="251361" y="449083"/>
                </a:moveTo>
                <a:lnTo>
                  <a:pt x="751" y="449083"/>
                </a:lnTo>
                <a:lnTo>
                  <a:pt x="751" y="414013"/>
                </a:lnTo>
                <a:lnTo>
                  <a:pt x="0" y="414013"/>
                </a:lnTo>
                <a:lnTo>
                  <a:pt x="9" y="385954"/>
                </a:lnTo>
                <a:lnTo>
                  <a:pt x="751" y="385954"/>
                </a:lnTo>
                <a:lnTo>
                  <a:pt x="751" y="350883"/>
                </a:lnTo>
                <a:lnTo>
                  <a:pt x="22" y="350883"/>
                </a:lnTo>
                <a:lnTo>
                  <a:pt x="35" y="322828"/>
                </a:lnTo>
                <a:lnTo>
                  <a:pt x="751" y="322828"/>
                </a:lnTo>
                <a:lnTo>
                  <a:pt x="751" y="287754"/>
                </a:lnTo>
                <a:lnTo>
                  <a:pt x="48" y="287754"/>
                </a:lnTo>
                <a:lnTo>
                  <a:pt x="58" y="259710"/>
                </a:lnTo>
                <a:lnTo>
                  <a:pt x="751" y="259710"/>
                </a:lnTo>
                <a:lnTo>
                  <a:pt x="751" y="224632"/>
                </a:lnTo>
                <a:lnTo>
                  <a:pt x="70" y="224632"/>
                </a:lnTo>
                <a:lnTo>
                  <a:pt x="80" y="196577"/>
                </a:lnTo>
                <a:lnTo>
                  <a:pt x="751" y="196577"/>
                </a:lnTo>
                <a:lnTo>
                  <a:pt x="751" y="161507"/>
                </a:lnTo>
                <a:lnTo>
                  <a:pt x="96" y="161507"/>
                </a:lnTo>
                <a:lnTo>
                  <a:pt x="106" y="133448"/>
                </a:lnTo>
                <a:lnTo>
                  <a:pt x="751" y="133448"/>
                </a:lnTo>
                <a:lnTo>
                  <a:pt x="751" y="126455"/>
                </a:lnTo>
                <a:lnTo>
                  <a:pt x="14114" y="79775"/>
                </a:lnTo>
                <a:lnTo>
                  <a:pt x="35755" y="44223"/>
                </a:lnTo>
                <a:lnTo>
                  <a:pt x="73290" y="13381"/>
                </a:lnTo>
                <a:lnTo>
                  <a:pt x="115464" y="524"/>
                </a:lnTo>
                <a:lnTo>
                  <a:pt x="126057" y="0"/>
                </a:lnTo>
                <a:lnTo>
                  <a:pt x="136652" y="524"/>
                </a:lnTo>
                <a:lnTo>
                  <a:pt x="178829" y="13384"/>
                </a:lnTo>
                <a:lnTo>
                  <a:pt x="188422" y="19100"/>
                </a:lnTo>
                <a:lnTo>
                  <a:pt x="126057" y="19100"/>
                </a:lnTo>
                <a:lnTo>
                  <a:pt x="115170" y="19731"/>
                </a:lnTo>
                <a:lnTo>
                  <a:pt x="72218" y="35230"/>
                </a:lnTo>
                <a:lnTo>
                  <a:pt x="44196" y="61079"/>
                </a:lnTo>
                <a:lnTo>
                  <a:pt x="23507" y="99829"/>
                </a:lnTo>
                <a:lnTo>
                  <a:pt x="17923" y="101107"/>
                </a:lnTo>
                <a:lnTo>
                  <a:pt x="17923" y="119664"/>
                </a:lnTo>
                <a:lnTo>
                  <a:pt x="16969" y="124030"/>
                </a:lnTo>
                <a:lnTo>
                  <a:pt x="16146" y="128548"/>
                </a:lnTo>
                <a:lnTo>
                  <a:pt x="15469" y="133212"/>
                </a:lnTo>
                <a:lnTo>
                  <a:pt x="15469" y="439844"/>
                </a:lnTo>
                <a:lnTo>
                  <a:pt x="251361" y="439844"/>
                </a:lnTo>
                <a:lnTo>
                  <a:pt x="251361" y="449083"/>
                </a:lnTo>
                <a:close/>
              </a:path>
              <a:path w="252729" h="449579">
                <a:moveTo>
                  <a:pt x="251361" y="439844"/>
                </a:moveTo>
                <a:lnTo>
                  <a:pt x="236645" y="439844"/>
                </a:lnTo>
                <a:lnTo>
                  <a:pt x="236645" y="133212"/>
                </a:lnTo>
                <a:lnTo>
                  <a:pt x="233298" y="115791"/>
                </a:lnTo>
                <a:lnTo>
                  <a:pt x="215824" y="72576"/>
                </a:lnTo>
                <a:lnTo>
                  <a:pt x="189853" y="42462"/>
                </a:lnTo>
                <a:lnTo>
                  <a:pt x="147889" y="21634"/>
                </a:lnTo>
                <a:lnTo>
                  <a:pt x="126057" y="19100"/>
                </a:lnTo>
                <a:lnTo>
                  <a:pt x="188422" y="19100"/>
                </a:lnTo>
                <a:lnTo>
                  <a:pt x="224349" y="54876"/>
                </a:lnTo>
                <a:lnTo>
                  <a:pt x="243497" y="94099"/>
                </a:lnTo>
                <a:lnTo>
                  <a:pt x="251361" y="133448"/>
                </a:lnTo>
                <a:lnTo>
                  <a:pt x="252118" y="133448"/>
                </a:lnTo>
                <a:lnTo>
                  <a:pt x="252118" y="161507"/>
                </a:lnTo>
                <a:lnTo>
                  <a:pt x="251361" y="161507"/>
                </a:lnTo>
                <a:lnTo>
                  <a:pt x="251361" y="196577"/>
                </a:lnTo>
                <a:lnTo>
                  <a:pt x="252118" y="196577"/>
                </a:lnTo>
                <a:lnTo>
                  <a:pt x="252118" y="224632"/>
                </a:lnTo>
                <a:lnTo>
                  <a:pt x="251361" y="224632"/>
                </a:lnTo>
                <a:lnTo>
                  <a:pt x="251361" y="259710"/>
                </a:lnTo>
                <a:lnTo>
                  <a:pt x="252118" y="259710"/>
                </a:lnTo>
                <a:lnTo>
                  <a:pt x="252118" y="287754"/>
                </a:lnTo>
                <a:lnTo>
                  <a:pt x="251361" y="287754"/>
                </a:lnTo>
                <a:lnTo>
                  <a:pt x="251361" y="322828"/>
                </a:lnTo>
                <a:lnTo>
                  <a:pt x="252118" y="322828"/>
                </a:lnTo>
                <a:lnTo>
                  <a:pt x="252118" y="350883"/>
                </a:lnTo>
                <a:lnTo>
                  <a:pt x="251361" y="350883"/>
                </a:lnTo>
                <a:lnTo>
                  <a:pt x="251361" y="385954"/>
                </a:lnTo>
                <a:lnTo>
                  <a:pt x="252118" y="385954"/>
                </a:lnTo>
                <a:lnTo>
                  <a:pt x="252118" y="414013"/>
                </a:lnTo>
                <a:lnTo>
                  <a:pt x="251361" y="414013"/>
                </a:lnTo>
                <a:lnTo>
                  <a:pt x="251361" y="439844"/>
                </a:lnTo>
                <a:close/>
              </a:path>
            </a:pathLst>
          </a:custGeom>
          <a:solidFill>
            <a:srgbClr val="632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8563647" y="5396376"/>
            <a:ext cx="5715" cy="20320"/>
          </a:xfrm>
          <a:custGeom>
            <a:avLst/>
            <a:gdLst/>
            <a:ahLst/>
            <a:cxnLst/>
            <a:rect l="l" t="t" r="r" b="b"/>
            <a:pathLst>
              <a:path w="5715" h="20320">
                <a:moveTo>
                  <a:pt x="0" y="19834"/>
                </a:moveTo>
                <a:lnTo>
                  <a:pt x="0" y="1278"/>
                </a:lnTo>
                <a:lnTo>
                  <a:pt x="5584" y="0"/>
                </a:lnTo>
                <a:lnTo>
                  <a:pt x="3404" y="6231"/>
                </a:lnTo>
                <a:lnTo>
                  <a:pt x="1531" y="12838"/>
                </a:lnTo>
                <a:lnTo>
                  <a:pt x="0" y="1983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8545709" y="572809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7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8545734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41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8545757" y="560183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19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8545779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96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8545806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70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8545828" y="542650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648" y="0"/>
                </a:lnTo>
              </a:path>
            </a:pathLst>
          </a:custGeom>
          <a:ln w="6992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8797086" y="5423032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757" y="6961"/>
                </a:moveTo>
                <a:lnTo>
                  <a:pt x="0" y="6961"/>
                </a:lnTo>
                <a:lnTo>
                  <a:pt x="0" y="0"/>
                </a:lnTo>
                <a:lnTo>
                  <a:pt x="225" y="1401"/>
                </a:lnTo>
                <a:lnTo>
                  <a:pt x="438" y="2822"/>
                </a:lnTo>
                <a:lnTo>
                  <a:pt x="641" y="4251"/>
                </a:lnTo>
                <a:lnTo>
                  <a:pt x="757" y="5892"/>
                </a:lnTo>
                <a:lnTo>
                  <a:pt x="757" y="6961"/>
                </a:lnTo>
                <a:close/>
              </a:path>
            </a:pathLst>
          </a:custGeom>
          <a:solidFill>
            <a:srgbClr val="7E5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8797083" y="54755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7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8797083" y="55387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7" y="0"/>
                </a:lnTo>
              </a:path>
            </a:pathLst>
          </a:custGeom>
          <a:ln w="35078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8797083" y="560183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7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8797083" y="566496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7" y="0"/>
                </a:lnTo>
              </a:path>
            </a:pathLst>
          </a:custGeom>
          <a:ln w="35070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8797083" y="57280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7" y="0"/>
                </a:lnTo>
              </a:path>
            </a:pathLst>
          </a:custGeom>
          <a:ln w="35074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8545710" y="5745723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131" y="0"/>
                </a:lnTo>
              </a:path>
            </a:pathLst>
          </a:custGeom>
          <a:ln w="3175">
            <a:solidFill>
              <a:srgbClr val="7E5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8416001" y="4036928"/>
            <a:ext cx="154940" cy="17145"/>
          </a:xfrm>
          <a:custGeom>
            <a:avLst/>
            <a:gdLst/>
            <a:ahLst/>
            <a:cxnLst/>
            <a:rect l="l" t="t" r="r" b="b"/>
            <a:pathLst>
              <a:path w="154940" h="17145">
                <a:moveTo>
                  <a:pt x="0" y="16660"/>
                </a:moveTo>
                <a:lnTo>
                  <a:pt x="154753" y="16660"/>
                </a:lnTo>
                <a:lnTo>
                  <a:pt x="154753" y="0"/>
                </a:lnTo>
                <a:lnTo>
                  <a:pt x="0" y="0"/>
                </a:lnTo>
                <a:lnTo>
                  <a:pt x="0" y="16660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8337719" y="422582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13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8259426" y="439548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53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8632656" y="439548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673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8181831" y="4549106"/>
            <a:ext cx="623570" cy="13970"/>
          </a:xfrm>
          <a:custGeom>
            <a:avLst/>
            <a:gdLst/>
            <a:ahLst/>
            <a:cxnLst/>
            <a:rect l="l" t="t" r="r" b="b"/>
            <a:pathLst>
              <a:path w="623570" h="13970">
                <a:moveTo>
                  <a:pt x="0" y="13737"/>
                </a:moveTo>
                <a:lnTo>
                  <a:pt x="623102" y="13737"/>
                </a:lnTo>
                <a:lnTo>
                  <a:pt x="623102" y="0"/>
                </a:lnTo>
                <a:lnTo>
                  <a:pt x="0" y="0"/>
                </a:lnTo>
                <a:lnTo>
                  <a:pt x="0" y="13737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8558006" y="422582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9" y="0"/>
                </a:lnTo>
              </a:path>
            </a:pathLst>
          </a:custGeom>
          <a:ln w="16664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8792868" y="472466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16575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8792868" y="471633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6" y="0"/>
                </a:lnTo>
              </a:path>
            </a:pathLst>
          </a:custGeom>
          <a:ln w="3175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8510235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8510235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8510235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8510235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8510235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4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8510235" y="4724625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0934" y="33078"/>
                </a:moveTo>
                <a:lnTo>
                  <a:pt x="0" y="33078"/>
                </a:lnTo>
                <a:lnTo>
                  <a:pt x="0" y="6092"/>
                </a:lnTo>
                <a:lnTo>
                  <a:pt x="270" y="3857"/>
                </a:lnTo>
                <a:lnTo>
                  <a:pt x="783" y="888"/>
                </a:lnTo>
                <a:lnTo>
                  <a:pt x="906" y="0"/>
                </a:lnTo>
                <a:lnTo>
                  <a:pt x="41076" y="9463"/>
                </a:lnTo>
                <a:lnTo>
                  <a:pt x="40854" y="10915"/>
                </a:lnTo>
                <a:lnTo>
                  <a:pt x="40934" y="33078"/>
                </a:lnTo>
                <a:close/>
              </a:path>
              <a:path w="41275" h="33654">
                <a:moveTo>
                  <a:pt x="40950" y="10284"/>
                </a:moveTo>
                <a:close/>
              </a:path>
              <a:path w="41275" h="33654">
                <a:moveTo>
                  <a:pt x="40950" y="10915"/>
                </a:moveTo>
                <a:lnTo>
                  <a:pt x="40950" y="10284"/>
                </a:lnTo>
                <a:lnTo>
                  <a:pt x="40950" y="10915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8519035" y="4663279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37891" y="48182"/>
                </a:moveTo>
                <a:lnTo>
                  <a:pt x="0" y="29610"/>
                </a:lnTo>
                <a:lnTo>
                  <a:pt x="2820" y="21928"/>
                </a:lnTo>
                <a:lnTo>
                  <a:pt x="5995" y="14411"/>
                </a:lnTo>
                <a:lnTo>
                  <a:pt x="9520" y="7091"/>
                </a:lnTo>
                <a:lnTo>
                  <a:pt x="13387" y="0"/>
                </a:lnTo>
                <a:lnTo>
                  <a:pt x="47031" y="27931"/>
                </a:lnTo>
                <a:lnTo>
                  <a:pt x="43401" y="34197"/>
                </a:lnTo>
                <a:lnTo>
                  <a:pt x="40338" y="40985"/>
                </a:lnTo>
                <a:lnTo>
                  <a:pt x="37891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8551094" y="4618013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27502" y="56082"/>
                </a:moveTo>
                <a:lnTo>
                  <a:pt x="0" y="19772"/>
                </a:lnTo>
                <a:lnTo>
                  <a:pt x="5383" y="14244"/>
                </a:lnTo>
                <a:lnTo>
                  <a:pt x="11013" y="9098"/>
                </a:lnTo>
                <a:lnTo>
                  <a:pt x="16864" y="4347"/>
                </a:lnTo>
                <a:lnTo>
                  <a:pt x="22911" y="0"/>
                </a:lnTo>
                <a:lnTo>
                  <a:pt x="43008" y="42715"/>
                </a:lnTo>
                <a:lnTo>
                  <a:pt x="37417" y="46484"/>
                </a:lnTo>
                <a:lnTo>
                  <a:pt x="32206" y="50966"/>
                </a:lnTo>
                <a:lnTo>
                  <a:pt x="27502" y="560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8599731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2139" y="53418"/>
                </a:moveTo>
                <a:lnTo>
                  <a:pt x="0" y="6606"/>
                </a:lnTo>
                <a:lnTo>
                  <a:pt x="6715" y="4332"/>
                </a:lnTo>
                <a:lnTo>
                  <a:pt x="13507" y="2477"/>
                </a:lnTo>
                <a:lnTo>
                  <a:pt x="20360" y="1035"/>
                </a:lnTo>
                <a:lnTo>
                  <a:pt x="27257" y="0"/>
                </a:lnTo>
                <a:lnTo>
                  <a:pt x="31300" y="48789"/>
                </a:lnTo>
                <a:lnTo>
                  <a:pt x="24787" y="49573"/>
                </a:lnTo>
                <a:lnTo>
                  <a:pt x="18345" y="51113"/>
                </a:lnTo>
                <a:lnTo>
                  <a:pt x="12139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8650659" y="4598161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19168" y="53418"/>
                </a:moveTo>
                <a:lnTo>
                  <a:pt x="12964" y="51113"/>
                </a:lnTo>
                <a:lnTo>
                  <a:pt x="6522" y="49573"/>
                </a:lnTo>
                <a:lnTo>
                  <a:pt x="0" y="48789"/>
                </a:lnTo>
                <a:lnTo>
                  <a:pt x="4052" y="0"/>
                </a:lnTo>
                <a:lnTo>
                  <a:pt x="10949" y="1036"/>
                </a:lnTo>
                <a:lnTo>
                  <a:pt x="17800" y="2479"/>
                </a:lnTo>
                <a:lnTo>
                  <a:pt x="24590" y="4334"/>
                </a:lnTo>
                <a:lnTo>
                  <a:pt x="31304" y="6606"/>
                </a:lnTo>
                <a:lnTo>
                  <a:pt x="19168" y="53418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8687600" y="4618016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4">
                <a:moveTo>
                  <a:pt x="15495" y="56079"/>
                </a:moveTo>
                <a:lnTo>
                  <a:pt x="10797" y="50963"/>
                </a:lnTo>
                <a:lnTo>
                  <a:pt x="5594" y="46480"/>
                </a:lnTo>
                <a:lnTo>
                  <a:pt x="0" y="42711"/>
                </a:lnTo>
                <a:lnTo>
                  <a:pt x="20090" y="0"/>
                </a:lnTo>
                <a:lnTo>
                  <a:pt x="26142" y="4344"/>
                </a:lnTo>
                <a:lnTo>
                  <a:pt x="31993" y="9095"/>
                </a:lnTo>
                <a:lnTo>
                  <a:pt x="37620" y="14240"/>
                </a:lnTo>
                <a:lnTo>
                  <a:pt x="43001" y="19768"/>
                </a:lnTo>
                <a:lnTo>
                  <a:pt x="15495" y="56079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8715636" y="4663278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9137" y="48182"/>
                </a:moveTo>
                <a:lnTo>
                  <a:pt x="6687" y="40985"/>
                </a:lnTo>
                <a:lnTo>
                  <a:pt x="3624" y="34197"/>
                </a:lnTo>
                <a:lnTo>
                  <a:pt x="0" y="27931"/>
                </a:lnTo>
                <a:lnTo>
                  <a:pt x="33641" y="0"/>
                </a:lnTo>
                <a:lnTo>
                  <a:pt x="37507" y="7092"/>
                </a:lnTo>
                <a:lnTo>
                  <a:pt x="41030" y="14413"/>
                </a:lnTo>
                <a:lnTo>
                  <a:pt x="44204" y="21930"/>
                </a:lnTo>
                <a:lnTo>
                  <a:pt x="47022" y="29610"/>
                </a:lnTo>
                <a:lnTo>
                  <a:pt x="9137" y="48182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8730388" y="4724627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4">
                <a:moveTo>
                  <a:pt x="41076" y="10911"/>
                </a:moveTo>
                <a:lnTo>
                  <a:pt x="222" y="10911"/>
                </a:lnTo>
                <a:lnTo>
                  <a:pt x="0" y="9459"/>
                </a:lnTo>
                <a:lnTo>
                  <a:pt x="40173" y="0"/>
                </a:lnTo>
                <a:lnTo>
                  <a:pt x="40290" y="884"/>
                </a:lnTo>
                <a:lnTo>
                  <a:pt x="40802" y="3857"/>
                </a:lnTo>
                <a:lnTo>
                  <a:pt x="41076" y="6088"/>
                </a:lnTo>
                <a:lnTo>
                  <a:pt x="41076" y="10911"/>
                </a:lnTo>
                <a:close/>
              </a:path>
              <a:path w="41275" h="33654">
                <a:moveTo>
                  <a:pt x="41076" y="33074"/>
                </a:moveTo>
                <a:lnTo>
                  <a:pt x="138" y="33074"/>
                </a:lnTo>
                <a:lnTo>
                  <a:pt x="125" y="10280"/>
                </a:lnTo>
                <a:lnTo>
                  <a:pt x="222" y="10911"/>
                </a:lnTo>
                <a:lnTo>
                  <a:pt x="41076" y="10911"/>
                </a:lnTo>
                <a:lnTo>
                  <a:pt x="41076" y="33074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8730528" y="48003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8730528" y="4857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8730528" y="49139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10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8730528" y="497072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8730528" y="5027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38" y="0"/>
                </a:lnTo>
              </a:path>
            </a:pathLst>
          </a:custGeom>
          <a:ln w="28402">
            <a:solidFill>
              <a:srgbClr val="DC9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8102863" y="472471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06" y="0"/>
                </a:lnTo>
              </a:path>
            </a:pathLst>
          </a:custGeom>
          <a:ln w="16660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8014554" y="4886435"/>
            <a:ext cx="112395" cy="17145"/>
          </a:xfrm>
          <a:custGeom>
            <a:avLst/>
            <a:gdLst/>
            <a:ahLst/>
            <a:cxnLst/>
            <a:rect l="l" t="t" r="r" b="b"/>
            <a:pathLst>
              <a:path w="112395" h="17145">
                <a:moveTo>
                  <a:pt x="0" y="16656"/>
                </a:moveTo>
                <a:lnTo>
                  <a:pt x="111964" y="16656"/>
                </a:lnTo>
                <a:lnTo>
                  <a:pt x="111964" y="0"/>
                </a:lnTo>
                <a:lnTo>
                  <a:pt x="0" y="0"/>
                </a:lnTo>
                <a:lnTo>
                  <a:pt x="0" y="16656"/>
                </a:lnTo>
                <a:close/>
              </a:path>
            </a:pathLst>
          </a:custGeom>
          <a:solidFill>
            <a:srgbClr val="792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8014551" y="5078179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539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8551309" y="5078179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894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8442091" y="507817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8328">
            <a:solidFill>
              <a:srgbClr val="9B6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8014551" y="5216376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5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8336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8014551" y="5775788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5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8328">
            <a:solidFill>
              <a:srgbClr val="792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8014551" y="6017384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5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3175">
            <a:solidFill>
              <a:srgbClr val="948E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8014553" y="6021548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5">
                <a:moveTo>
                  <a:pt x="0" y="0"/>
                </a:moveTo>
                <a:lnTo>
                  <a:pt x="957652" y="0"/>
                </a:lnTo>
              </a:path>
            </a:pathLst>
          </a:custGeom>
          <a:ln w="7432">
            <a:solidFill>
              <a:srgbClr val="6A4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8429762" y="4307127"/>
            <a:ext cx="129539" cy="190500"/>
          </a:xfrm>
          <a:custGeom>
            <a:avLst/>
            <a:gdLst/>
            <a:ahLst/>
            <a:cxnLst/>
            <a:rect l="l" t="t" r="r" b="b"/>
            <a:pathLst>
              <a:path w="129540" h="190500">
                <a:moveTo>
                  <a:pt x="129101" y="190001"/>
                </a:moveTo>
                <a:lnTo>
                  <a:pt x="0" y="190001"/>
                </a:lnTo>
                <a:lnTo>
                  <a:pt x="0" y="7300"/>
                </a:lnTo>
                <a:lnTo>
                  <a:pt x="38635" y="1168"/>
                </a:lnTo>
                <a:lnTo>
                  <a:pt x="64551" y="0"/>
                </a:lnTo>
                <a:lnTo>
                  <a:pt x="77517" y="292"/>
                </a:lnTo>
                <a:lnTo>
                  <a:pt x="90468" y="1168"/>
                </a:lnTo>
                <a:lnTo>
                  <a:pt x="103392" y="2628"/>
                </a:lnTo>
                <a:lnTo>
                  <a:pt x="116274" y="4672"/>
                </a:lnTo>
                <a:lnTo>
                  <a:pt x="129101" y="7300"/>
                </a:lnTo>
                <a:lnTo>
                  <a:pt x="129101" y="190001"/>
                </a:lnTo>
                <a:close/>
              </a:path>
            </a:pathLst>
          </a:custGeom>
          <a:solidFill>
            <a:srgbClr val="73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8422320" y="4314429"/>
            <a:ext cx="47625" cy="179705"/>
          </a:xfrm>
          <a:custGeom>
            <a:avLst/>
            <a:gdLst/>
            <a:ahLst/>
            <a:cxnLst/>
            <a:rect l="l" t="t" r="r" b="b"/>
            <a:pathLst>
              <a:path w="47625" h="179704">
                <a:moveTo>
                  <a:pt x="27715" y="179457"/>
                </a:moveTo>
                <a:lnTo>
                  <a:pt x="0" y="177175"/>
                </a:lnTo>
                <a:lnTo>
                  <a:pt x="3775" y="0"/>
                </a:lnTo>
                <a:lnTo>
                  <a:pt x="47615" y="1861"/>
                </a:lnTo>
                <a:lnTo>
                  <a:pt x="27715" y="179457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8523699" y="4313858"/>
            <a:ext cx="46355" cy="179070"/>
          </a:xfrm>
          <a:custGeom>
            <a:avLst/>
            <a:gdLst/>
            <a:ahLst/>
            <a:cxnLst/>
            <a:rect l="l" t="t" r="r" b="b"/>
            <a:pathLst>
              <a:path w="46354" h="179070">
                <a:moveTo>
                  <a:pt x="18500" y="178696"/>
                </a:moveTo>
                <a:lnTo>
                  <a:pt x="0" y="2212"/>
                </a:lnTo>
                <a:lnTo>
                  <a:pt x="43810" y="0"/>
                </a:lnTo>
                <a:lnTo>
                  <a:pt x="46341" y="178411"/>
                </a:lnTo>
                <a:lnTo>
                  <a:pt x="18500" y="178696"/>
                </a:lnTo>
                <a:close/>
              </a:path>
            </a:pathLst>
          </a:custGeom>
          <a:solidFill>
            <a:srgbClr val="91B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8429764" y="4314428"/>
            <a:ext cx="127000" cy="24130"/>
          </a:xfrm>
          <a:custGeom>
            <a:avLst/>
            <a:gdLst/>
            <a:ahLst/>
            <a:cxnLst/>
            <a:rect l="l" t="t" r="r" b="b"/>
            <a:pathLst>
              <a:path w="127000" h="24129">
                <a:moveTo>
                  <a:pt x="96233" y="23560"/>
                </a:moveTo>
                <a:lnTo>
                  <a:pt x="37739" y="23560"/>
                </a:lnTo>
                <a:lnTo>
                  <a:pt x="40170" y="1864"/>
                </a:lnTo>
                <a:lnTo>
                  <a:pt x="0" y="154"/>
                </a:lnTo>
                <a:lnTo>
                  <a:pt x="0" y="0"/>
                </a:lnTo>
                <a:lnTo>
                  <a:pt x="126480" y="0"/>
                </a:lnTo>
                <a:lnTo>
                  <a:pt x="93934" y="1640"/>
                </a:lnTo>
                <a:lnTo>
                  <a:pt x="96233" y="23560"/>
                </a:lnTo>
                <a:close/>
              </a:path>
            </a:pathLst>
          </a:custGeom>
          <a:solidFill>
            <a:srgbClr val="58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8429764" y="4314584"/>
            <a:ext cx="40640" cy="23495"/>
          </a:xfrm>
          <a:custGeom>
            <a:avLst/>
            <a:gdLst/>
            <a:ahLst/>
            <a:cxnLst/>
            <a:rect l="l" t="t" r="r" b="b"/>
            <a:pathLst>
              <a:path w="40640" h="23495">
                <a:moveTo>
                  <a:pt x="37739" y="23406"/>
                </a:moveTo>
                <a:lnTo>
                  <a:pt x="0" y="23406"/>
                </a:lnTo>
                <a:lnTo>
                  <a:pt x="0" y="0"/>
                </a:lnTo>
                <a:lnTo>
                  <a:pt x="40170" y="1706"/>
                </a:lnTo>
                <a:lnTo>
                  <a:pt x="37739" y="23406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8523700" y="4314428"/>
            <a:ext cx="37465" cy="24130"/>
          </a:xfrm>
          <a:custGeom>
            <a:avLst/>
            <a:gdLst/>
            <a:ahLst/>
            <a:cxnLst/>
            <a:rect l="l" t="t" r="r" b="b"/>
            <a:pathLst>
              <a:path w="37465" h="24129">
                <a:moveTo>
                  <a:pt x="37443" y="23560"/>
                </a:moveTo>
                <a:lnTo>
                  <a:pt x="2298" y="23560"/>
                </a:lnTo>
                <a:lnTo>
                  <a:pt x="0" y="1640"/>
                </a:lnTo>
                <a:lnTo>
                  <a:pt x="32542" y="0"/>
                </a:lnTo>
                <a:lnTo>
                  <a:pt x="37443" y="0"/>
                </a:lnTo>
                <a:lnTo>
                  <a:pt x="37443" y="23560"/>
                </a:lnTo>
                <a:close/>
              </a:path>
            </a:pathLst>
          </a:custGeom>
          <a:solidFill>
            <a:srgbClr val="6F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8412757" y="4294877"/>
            <a:ext cx="163195" cy="213995"/>
          </a:xfrm>
          <a:custGeom>
            <a:avLst/>
            <a:gdLst/>
            <a:ahLst/>
            <a:cxnLst/>
            <a:rect l="l" t="t" r="r" b="b"/>
            <a:pathLst>
              <a:path w="163195" h="213995">
                <a:moveTo>
                  <a:pt x="163113" y="213700"/>
                </a:moveTo>
                <a:lnTo>
                  <a:pt x="0" y="213700"/>
                </a:lnTo>
                <a:lnTo>
                  <a:pt x="0" y="10084"/>
                </a:lnTo>
                <a:lnTo>
                  <a:pt x="44472" y="2077"/>
                </a:lnTo>
                <a:lnTo>
                  <a:pt x="81555" y="0"/>
                </a:lnTo>
                <a:lnTo>
                  <a:pt x="93934" y="230"/>
                </a:lnTo>
                <a:lnTo>
                  <a:pt x="143175" y="5769"/>
                </a:lnTo>
                <a:lnTo>
                  <a:pt x="163113" y="10084"/>
                </a:lnTo>
                <a:lnTo>
                  <a:pt x="163113" y="22879"/>
                </a:lnTo>
                <a:lnTo>
                  <a:pt x="81554" y="22879"/>
                </a:lnTo>
                <a:lnTo>
                  <a:pt x="69004" y="23129"/>
                </a:lnTo>
                <a:lnTo>
                  <a:pt x="56470" y="23879"/>
                </a:lnTo>
                <a:lnTo>
                  <a:pt x="43967" y="25129"/>
                </a:lnTo>
                <a:lnTo>
                  <a:pt x="31511" y="26880"/>
                </a:lnTo>
                <a:lnTo>
                  <a:pt x="19116" y="29131"/>
                </a:lnTo>
                <a:lnTo>
                  <a:pt x="19116" y="190804"/>
                </a:lnTo>
                <a:lnTo>
                  <a:pt x="163113" y="190804"/>
                </a:lnTo>
                <a:lnTo>
                  <a:pt x="163113" y="213700"/>
                </a:lnTo>
                <a:close/>
              </a:path>
              <a:path w="163195" h="213995">
                <a:moveTo>
                  <a:pt x="163113" y="190804"/>
                </a:moveTo>
                <a:lnTo>
                  <a:pt x="143997" y="190804"/>
                </a:lnTo>
                <a:lnTo>
                  <a:pt x="143997" y="29131"/>
                </a:lnTo>
                <a:lnTo>
                  <a:pt x="131600" y="26880"/>
                </a:lnTo>
                <a:lnTo>
                  <a:pt x="119142" y="25129"/>
                </a:lnTo>
                <a:lnTo>
                  <a:pt x="106638" y="23879"/>
                </a:lnTo>
                <a:lnTo>
                  <a:pt x="94104" y="23129"/>
                </a:lnTo>
                <a:lnTo>
                  <a:pt x="81554" y="22879"/>
                </a:lnTo>
                <a:lnTo>
                  <a:pt x="163113" y="22879"/>
                </a:lnTo>
                <a:lnTo>
                  <a:pt x="163113" y="190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8422317" y="436693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3175">
            <a:solidFill>
              <a:srgbClr val="739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8422317" y="4366936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997" y="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8405358" y="4021189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0" y="15737"/>
                </a:moveTo>
                <a:lnTo>
                  <a:pt x="174127" y="15737"/>
                </a:lnTo>
                <a:lnTo>
                  <a:pt x="174127" y="0"/>
                </a:lnTo>
                <a:lnTo>
                  <a:pt x="0" y="0"/>
                </a:lnTo>
                <a:lnTo>
                  <a:pt x="0" y="15737"/>
                </a:lnTo>
                <a:close/>
              </a:path>
            </a:pathLst>
          </a:custGeom>
          <a:solidFill>
            <a:srgbClr val="DC9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8323320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8379757" y="4761881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450"/>
                </a:lnTo>
              </a:path>
            </a:pathLst>
          </a:custGeom>
          <a:ln w="81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 txBox="1"/>
          <p:nvPr/>
        </p:nvSpPr>
        <p:spPr>
          <a:xfrm>
            <a:off x="3101300" y="3658810"/>
            <a:ext cx="61328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8D3D1E"/>
                </a:solidFill>
                <a:latin typeface="Arial"/>
                <a:cs typeface="Arial"/>
              </a:rPr>
              <a:t>IN </a:t>
            </a:r>
            <a:r>
              <a:rPr sz="1500" b="1" spc="-5" dirty="0">
                <a:solidFill>
                  <a:srgbClr val="8D3D1E"/>
                </a:solidFill>
                <a:latin typeface="Arial"/>
                <a:cs typeface="Arial"/>
              </a:rPr>
              <a:t>USUM </a:t>
            </a:r>
            <a:r>
              <a:rPr sz="1500" b="1" spc="-15" dirty="0">
                <a:solidFill>
                  <a:srgbClr val="8D3D1E"/>
                </a:solidFill>
                <a:latin typeface="Arial"/>
                <a:cs typeface="Arial"/>
              </a:rPr>
              <a:t>NEGOTIATORUM </a:t>
            </a:r>
            <a:r>
              <a:rPr sz="1500" b="1" spc="-5" dirty="0">
                <a:solidFill>
                  <a:srgbClr val="8D3D1E"/>
                </a:solidFill>
                <a:latin typeface="Arial"/>
                <a:cs typeface="Arial"/>
              </a:rPr>
              <a:t>CUJUSCUNQUE </a:t>
            </a:r>
            <a:r>
              <a:rPr sz="1500" b="1" spc="-15" dirty="0">
                <a:solidFill>
                  <a:srgbClr val="8D3D1E"/>
                </a:solidFill>
                <a:latin typeface="Arial"/>
                <a:cs typeface="Arial"/>
              </a:rPr>
              <a:t>NATIONIS </a:t>
            </a:r>
            <a:r>
              <a:rPr sz="1500" b="1" spc="-5" dirty="0">
                <a:solidFill>
                  <a:srgbClr val="8D3D1E"/>
                </a:solidFill>
                <a:latin typeface="Arial"/>
                <a:cs typeface="Arial"/>
              </a:rPr>
              <a:t>AC</a:t>
            </a:r>
            <a:r>
              <a:rPr sz="1500" b="1" spc="-100" dirty="0">
                <a:solidFill>
                  <a:srgbClr val="8D3D1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8D3D1E"/>
                </a:solidFill>
                <a:latin typeface="Arial"/>
                <a:cs typeface="Arial"/>
              </a:rPr>
              <a:t>LINGUAE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20" name="object 2620"/>
          <p:cNvSpPr txBox="1"/>
          <p:nvPr/>
        </p:nvSpPr>
        <p:spPr>
          <a:xfrm>
            <a:off x="3665299" y="6126454"/>
            <a:ext cx="517398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-5" dirty="0">
                <a:solidFill>
                  <a:srgbClr val="FFFFFF"/>
                </a:solidFill>
                <a:latin typeface="Arial"/>
                <a:cs typeface="Arial"/>
              </a:rPr>
              <a:t>DLA LUDZI HANDLU WSZYSTKICH NARODÓW I</a:t>
            </a:r>
            <a:r>
              <a:rPr sz="145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Arial"/>
                <a:cs typeface="Arial"/>
              </a:rPr>
              <a:t>JĘZYKÓW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7699"/>
            <a:ext cx="10692130" cy="1139190"/>
          </a:xfrm>
          <a:custGeom>
            <a:avLst/>
            <a:gdLst/>
            <a:ahLst/>
            <a:cxnLst/>
            <a:rect l="l" t="t" r="r" b="b"/>
            <a:pathLst>
              <a:path w="10692130" h="1139189">
                <a:moveTo>
                  <a:pt x="2921224" y="0"/>
                </a:moveTo>
                <a:lnTo>
                  <a:pt x="2815503" y="0"/>
                </a:lnTo>
                <a:lnTo>
                  <a:pt x="2721536" y="2540"/>
                </a:lnTo>
                <a:lnTo>
                  <a:pt x="2541342" y="10160"/>
                </a:lnTo>
                <a:lnTo>
                  <a:pt x="2392705" y="17780"/>
                </a:lnTo>
                <a:lnTo>
                  <a:pt x="2282338" y="25400"/>
                </a:lnTo>
                <a:lnTo>
                  <a:pt x="2226732" y="30480"/>
                </a:lnTo>
                <a:lnTo>
                  <a:pt x="2170891" y="34290"/>
                </a:lnTo>
                <a:lnTo>
                  <a:pt x="2114849" y="39370"/>
                </a:lnTo>
                <a:lnTo>
                  <a:pt x="2058639" y="45720"/>
                </a:lnTo>
                <a:lnTo>
                  <a:pt x="2002296" y="50800"/>
                </a:lnTo>
                <a:lnTo>
                  <a:pt x="1889348" y="63500"/>
                </a:lnTo>
                <a:lnTo>
                  <a:pt x="1832812" y="71120"/>
                </a:lnTo>
                <a:lnTo>
                  <a:pt x="1776279" y="77470"/>
                </a:lnTo>
                <a:lnTo>
                  <a:pt x="1663362" y="92710"/>
                </a:lnTo>
                <a:lnTo>
                  <a:pt x="1607046" y="101600"/>
                </a:lnTo>
                <a:lnTo>
                  <a:pt x="1550871" y="109220"/>
                </a:lnTo>
                <a:lnTo>
                  <a:pt x="1218691" y="162560"/>
                </a:lnTo>
                <a:lnTo>
                  <a:pt x="1110642" y="182880"/>
                </a:lnTo>
                <a:lnTo>
                  <a:pt x="1057273" y="191770"/>
                </a:lnTo>
                <a:lnTo>
                  <a:pt x="699129" y="262890"/>
                </a:lnTo>
                <a:lnTo>
                  <a:pt x="464301" y="313690"/>
                </a:lnTo>
                <a:lnTo>
                  <a:pt x="419880" y="322580"/>
                </a:lnTo>
                <a:lnTo>
                  <a:pt x="333853" y="342900"/>
                </a:lnTo>
                <a:lnTo>
                  <a:pt x="292317" y="351790"/>
                </a:lnTo>
                <a:lnTo>
                  <a:pt x="251812" y="361950"/>
                </a:lnTo>
                <a:lnTo>
                  <a:pt x="136820" y="388620"/>
                </a:lnTo>
                <a:lnTo>
                  <a:pt x="65938" y="406400"/>
                </a:lnTo>
                <a:lnTo>
                  <a:pt x="0" y="421640"/>
                </a:lnTo>
                <a:lnTo>
                  <a:pt x="0" y="1041400"/>
                </a:lnTo>
                <a:lnTo>
                  <a:pt x="10692003" y="1139190"/>
                </a:lnTo>
                <a:lnTo>
                  <a:pt x="10692003" y="356870"/>
                </a:lnTo>
                <a:lnTo>
                  <a:pt x="9988094" y="356870"/>
                </a:lnTo>
                <a:lnTo>
                  <a:pt x="9956731" y="355600"/>
                </a:lnTo>
                <a:lnTo>
                  <a:pt x="9839058" y="345440"/>
                </a:lnTo>
                <a:lnTo>
                  <a:pt x="9744154" y="332740"/>
                </a:lnTo>
                <a:lnTo>
                  <a:pt x="9692724" y="325120"/>
                </a:lnTo>
                <a:lnTo>
                  <a:pt x="9526358" y="298450"/>
                </a:lnTo>
                <a:lnTo>
                  <a:pt x="9408581" y="278130"/>
                </a:lnTo>
                <a:lnTo>
                  <a:pt x="9348591" y="266700"/>
                </a:lnTo>
                <a:lnTo>
                  <a:pt x="9288294" y="256540"/>
                </a:lnTo>
                <a:lnTo>
                  <a:pt x="9228008" y="245110"/>
                </a:lnTo>
                <a:lnTo>
                  <a:pt x="9168054" y="234950"/>
                </a:lnTo>
                <a:lnTo>
                  <a:pt x="8993378" y="203200"/>
                </a:lnTo>
                <a:lnTo>
                  <a:pt x="8974282" y="199390"/>
                </a:lnTo>
                <a:lnTo>
                  <a:pt x="7944001" y="199390"/>
                </a:lnTo>
                <a:lnTo>
                  <a:pt x="7930385" y="198120"/>
                </a:lnTo>
                <a:lnTo>
                  <a:pt x="7915592" y="198120"/>
                </a:lnTo>
                <a:lnTo>
                  <a:pt x="7864083" y="194310"/>
                </a:lnTo>
                <a:lnTo>
                  <a:pt x="7823722" y="189230"/>
                </a:lnTo>
                <a:lnTo>
                  <a:pt x="7801711" y="187960"/>
                </a:lnTo>
                <a:lnTo>
                  <a:pt x="7778470" y="184150"/>
                </a:lnTo>
                <a:lnTo>
                  <a:pt x="7728265" y="179070"/>
                </a:lnTo>
                <a:lnTo>
                  <a:pt x="7701286" y="175260"/>
                </a:lnTo>
                <a:lnTo>
                  <a:pt x="7580671" y="161290"/>
                </a:lnTo>
                <a:lnTo>
                  <a:pt x="7547304" y="156210"/>
                </a:lnTo>
                <a:lnTo>
                  <a:pt x="7476660" y="148590"/>
                </a:lnTo>
                <a:lnTo>
                  <a:pt x="7439367" y="143510"/>
                </a:lnTo>
                <a:lnTo>
                  <a:pt x="7400749" y="139700"/>
                </a:lnTo>
                <a:lnTo>
                  <a:pt x="7360799" y="134620"/>
                </a:lnTo>
                <a:lnTo>
                  <a:pt x="7319509" y="130810"/>
                </a:lnTo>
                <a:lnTo>
                  <a:pt x="7265872" y="124460"/>
                </a:lnTo>
                <a:lnTo>
                  <a:pt x="2860774" y="124460"/>
                </a:lnTo>
                <a:lnTo>
                  <a:pt x="2858914" y="123190"/>
                </a:lnTo>
                <a:lnTo>
                  <a:pt x="2856118" y="123190"/>
                </a:lnTo>
                <a:lnTo>
                  <a:pt x="2853503" y="121920"/>
                </a:lnTo>
                <a:lnTo>
                  <a:pt x="2851869" y="120650"/>
                </a:lnTo>
                <a:lnTo>
                  <a:pt x="2849808" y="120650"/>
                </a:lnTo>
                <a:lnTo>
                  <a:pt x="2847163" y="119380"/>
                </a:lnTo>
                <a:lnTo>
                  <a:pt x="2843775" y="118110"/>
                </a:lnTo>
                <a:lnTo>
                  <a:pt x="2839488" y="118110"/>
                </a:lnTo>
                <a:lnTo>
                  <a:pt x="2834143" y="116840"/>
                </a:lnTo>
                <a:lnTo>
                  <a:pt x="2827584" y="116840"/>
                </a:lnTo>
                <a:lnTo>
                  <a:pt x="2812108" y="114300"/>
                </a:lnTo>
                <a:lnTo>
                  <a:pt x="2807431" y="113030"/>
                </a:lnTo>
                <a:lnTo>
                  <a:pt x="2805422" y="110490"/>
                </a:lnTo>
                <a:lnTo>
                  <a:pt x="2805881" y="109220"/>
                </a:lnTo>
                <a:lnTo>
                  <a:pt x="2808605" y="106680"/>
                </a:lnTo>
                <a:lnTo>
                  <a:pt x="2813395" y="104140"/>
                </a:lnTo>
                <a:lnTo>
                  <a:pt x="2820050" y="100330"/>
                </a:lnTo>
                <a:lnTo>
                  <a:pt x="2828368" y="97790"/>
                </a:lnTo>
                <a:lnTo>
                  <a:pt x="2838149" y="93980"/>
                </a:lnTo>
                <a:lnTo>
                  <a:pt x="2849192" y="90170"/>
                </a:lnTo>
                <a:lnTo>
                  <a:pt x="2861297" y="86360"/>
                </a:lnTo>
                <a:lnTo>
                  <a:pt x="2874261" y="82550"/>
                </a:lnTo>
                <a:lnTo>
                  <a:pt x="2887885" y="78740"/>
                </a:lnTo>
                <a:lnTo>
                  <a:pt x="2916307" y="69850"/>
                </a:lnTo>
                <a:lnTo>
                  <a:pt x="2930704" y="64770"/>
                </a:lnTo>
                <a:lnTo>
                  <a:pt x="2944956" y="60960"/>
                </a:lnTo>
                <a:lnTo>
                  <a:pt x="2958864" y="55880"/>
                </a:lnTo>
                <a:lnTo>
                  <a:pt x="2972226" y="52070"/>
                </a:lnTo>
                <a:lnTo>
                  <a:pt x="2984841" y="46990"/>
                </a:lnTo>
                <a:lnTo>
                  <a:pt x="2996508" y="43180"/>
                </a:lnTo>
                <a:lnTo>
                  <a:pt x="3007027" y="39370"/>
                </a:lnTo>
                <a:lnTo>
                  <a:pt x="3016197" y="34290"/>
                </a:lnTo>
                <a:lnTo>
                  <a:pt x="3023817" y="30480"/>
                </a:lnTo>
                <a:lnTo>
                  <a:pt x="3029685" y="26670"/>
                </a:lnTo>
                <a:lnTo>
                  <a:pt x="3033602" y="22860"/>
                </a:lnTo>
                <a:lnTo>
                  <a:pt x="3035366" y="19050"/>
                </a:lnTo>
                <a:lnTo>
                  <a:pt x="3034776" y="16510"/>
                </a:lnTo>
                <a:lnTo>
                  <a:pt x="2989493" y="3810"/>
                </a:lnTo>
                <a:lnTo>
                  <a:pt x="2970564" y="2540"/>
                </a:lnTo>
                <a:lnTo>
                  <a:pt x="2921224" y="0"/>
                </a:lnTo>
                <a:close/>
              </a:path>
              <a:path w="10692130" h="1139189">
                <a:moveTo>
                  <a:pt x="9993253" y="171450"/>
                </a:moveTo>
                <a:lnTo>
                  <a:pt x="9965494" y="171450"/>
                </a:lnTo>
                <a:lnTo>
                  <a:pt x="9945694" y="173990"/>
                </a:lnTo>
                <a:lnTo>
                  <a:pt x="9933090" y="177800"/>
                </a:lnTo>
                <a:lnTo>
                  <a:pt x="9926916" y="182880"/>
                </a:lnTo>
                <a:lnTo>
                  <a:pt x="9926408" y="190500"/>
                </a:lnTo>
                <a:lnTo>
                  <a:pt x="9930802" y="199390"/>
                </a:lnTo>
                <a:lnTo>
                  <a:pt x="9939334" y="209550"/>
                </a:lnTo>
                <a:lnTo>
                  <a:pt x="9951237" y="220980"/>
                </a:lnTo>
                <a:lnTo>
                  <a:pt x="9965748" y="233680"/>
                </a:lnTo>
                <a:lnTo>
                  <a:pt x="9982103" y="246380"/>
                </a:lnTo>
                <a:lnTo>
                  <a:pt x="9999536" y="260350"/>
                </a:lnTo>
                <a:lnTo>
                  <a:pt x="10017283" y="275590"/>
                </a:lnTo>
                <a:lnTo>
                  <a:pt x="10034579" y="290830"/>
                </a:lnTo>
                <a:lnTo>
                  <a:pt x="10050661" y="304800"/>
                </a:lnTo>
                <a:lnTo>
                  <a:pt x="10064762" y="320040"/>
                </a:lnTo>
                <a:lnTo>
                  <a:pt x="10071355" y="331470"/>
                </a:lnTo>
                <a:lnTo>
                  <a:pt x="10071566" y="340360"/>
                </a:lnTo>
                <a:lnTo>
                  <a:pt x="10065716" y="346710"/>
                </a:lnTo>
                <a:lnTo>
                  <a:pt x="10054124" y="351790"/>
                </a:lnTo>
                <a:lnTo>
                  <a:pt x="10037110" y="354330"/>
                </a:lnTo>
                <a:lnTo>
                  <a:pt x="10014993" y="356870"/>
                </a:lnTo>
                <a:lnTo>
                  <a:pt x="10692003" y="356870"/>
                </a:lnTo>
                <a:lnTo>
                  <a:pt x="10692003" y="299720"/>
                </a:lnTo>
                <a:lnTo>
                  <a:pt x="10648243" y="289560"/>
                </a:lnTo>
                <a:lnTo>
                  <a:pt x="10602375" y="278130"/>
                </a:lnTo>
                <a:lnTo>
                  <a:pt x="10554315" y="266700"/>
                </a:lnTo>
                <a:lnTo>
                  <a:pt x="10503981" y="255270"/>
                </a:lnTo>
                <a:lnTo>
                  <a:pt x="10451287" y="245110"/>
                </a:lnTo>
                <a:lnTo>
                  <a:pt x="10338486" y="222250"/>
                </a:lnTo>
                <a:lnTo>
                  <a:pt x="10199183" y="198120"/>
                </a:lnTo>
                <a:lnTo>
                  <a:pt x="10075711" y="179070"/>
                </a:lnTo>
                <a:lnTo>
                  <a:pt x="10029737" y="173990"/>
                </a:lnTo>
                <a:lnTo>
                  <a:pt x="9993253" y="171450"/>
                </a:lnTo>
                <a:close/>
              </a:path>
              <a:path w="10692130" h="1139189">
                <a:moveTo>
                  <a:pt x="7911858" y="33020"/>
                </a:moveTo>
                <a:lnTo>
                  <a:pt x="7875635" y="33020"/>
                </a:lnTo>
                <a:lnTo>
                  <a:pt x="7843726" y="34290"/>
                </a:lnTo>
                <a:lnTo>
                  <a:pt x="7794129" y="41910"/>
                </a:lnTo>
                <a:lnTo>
                  <a:pt x="7760093" y="67310"/>
                </a:lnTo>
                <a:lnTo>
                  <a:pt x="7762223" y="90170"/>
                </a:lnTo>
                <a:lnTo>
                  <a:pt x="7804752" y="115570"/>
                </a:lnTo>
                <a:lnTo>
                  <a:pt x="7877037" y="125730"/>
                </a:lnTo>
                <a:lnTo>
                  <a:pt x="7953559" y="130810"/>
                </a:lnTo>
                <a:lnTo>
                  <a:pt x="7985434" y="137160"/>
                </a:lnTo>
                <a:lnTo>
                  <a:pt x="8008797" y="146050"/>
                </a:lnTo>
                <a:lnTo>
                  <a:pt x="8020459" y="160020"/>
                </a:lnTo>
                <a:lnTo>
                  <a:pt x="8017230" y="181610"/>
                </a:lnTo>
                <a:lnTo>
                  <a:pt x="7977876" y="198120"/>
                </a:lnTo>
                <a:lnTo>
                  <a:pt x="7967739" y="198120"/>
                </a:lnTo>
                <a:lnTo>
                  <a:pt x="7956450" y="199390"/>
                </a:lnTo>
                <a:lnTo>
                  <a:pt x="8974282" y="199390"/>
                </a:lnTo>
                <a:lnTo>
                  <a:pt x="8936092" y="191770"/>
                </a:lnTo>
                <a:lnTo>
                  <a:pt x="8877030" y="181610"/>
                </a:lnTo>
                <a:lnTo>
                  <a:pt x="8440805" y="101600"/>
                </a:lnTo>
                <a:lnTo>
                  <a:pt x="8318456" y="81280"/>
                </a:lnTo>
                <a:lnTo>
                  <a:pt x="8201823" y="63500"/>
                </a:lnTo>
                <a:lnTo>
                  <a:pt x="8146451" y="55880"/>
                </a:lnTo>
                <a:lnTo>
                  <a:pt x="8043199" y="43180"/>
                </a:lnTo>
                <a:lnTo>
                  <a:pt x="7952073" y="35560"/>
                </a:lnTo>
                <a:lnTo>
                  <a:pt x="7911858" y="33020"/>
                </a:lnTo>
                <a:close/>
              </a:path>
              <a:path w="10692130" h="1139189">
                <a:moveTo>
                  <a:pt x="5503938" y="31750"/>
                </a:moveTo>
                <a:lnTo>
                  <a:pt x="5332084" y="31750"/>
                </a:lnTo>
                <a:lnTo>
                  <a:pt x="4969224" y="36830"/>
                </a:lnTo>
                <a:lnTo>
                  <a:pt x="4680074" y="44450"/>
                </a:lnTo>
                <a:lnTo>
                  <a:pt x="3551320" y="93980"/>
                </a:lnTo>
                <a:lnTo>
                  <a:pt x="3422798" y="99060"/>
                </a:lnTo>
                <a:lnTo>
                  <a:pt x="2989352" y="120650"/>
                </a:lnTo>
                <a:lnTo>
                  <a:pt x="2950022" y="121920"/>
                </a:lnTo>
                <a:lnTo>
                  <a:pt x="2933810" y="123190"/>
                </a:lnTo>
                <a:lnTo>
                  <a:pt x="2907505" y="123190"/>
                </a:lnTo>
                <a:lnTo>
                  <a:pt x="2897097" y="124460"/>
                </a:lnTo>
                <a:lnTo>
                  <a:pt x="7265872" y="124460"/>
                </a:lnTo>
                <a:lnTo>
                  <a:pt x="7232877" y="120650"/>
                </a:lnTo>
                <a:lnTo>
                  <a:pt x="7187519" y="116840"/>
                </a:lnTo>
                <a:lnTo>
                  <a:pt x="7092682" y="106680"/>
                </a:lnTo>
                <a:lnTo>
                  <a:pt x="7043187" y="102870"/>
                </a:lnTo>
                <a:lnTo>
                  <a:pt x="6940004" y="92710"/>
                </a:lnTo>
                <a:lnTo>
                  <a:pt x="6886300" y="88900"/>
                </a:lnTo>
                <a:lnTo>
                  <a:pt x="6831178" y="83820"/>
                </a:lnTo>
                <a:lnTo>
                  <a:pt x="6657223" y="72390"/>
                </a:lnTo>
                <a:lnTo>
                  <a:pt x="6596348" y="67310"/>
                </a:lnTo>
                <a:lnTo>
                  <a:pt x="6470220" y="59690"/>
                </a:lnTo>
                <a:lnTo>
                  <a:pt x="6404949" y="57150"/>
                </a:lnTo>
                <a:lnTo>
                  <a:pt x="6338197" y="53340"/>
                </a:lnTo>
                <a:lnTo>
                  <a:pt x="6269957" y="50800"/>
                </a:lnTo>
                <a:lnTo>
                  <a:pt x="6200220" y="46990"/>
                </a:lnTo>
                <a:lnTo>
                  <a:pt x="5981949" y="39370"/>
                </a:lnTo>
                <a:lnTo>
                  <a:pt x="5828808" y="36830"/>
                </a:lnTo>
                <a:lnTo>
                  <a:pt x="5749926" y="34290"/>
                </a:lnTo>
                <a:lnTo>
                  <a:pt x="5669492" y="34290"/>
                </a:lnTo>
                <a:lnTo>
                  <a:pt x="5503938" y="3175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" y="5171309"/>
            <a:ext cx="10692130" cy="1399540"/>
          </a:xfrm>
          <a:custGeom>
            <a:avLst/>
            <a:gdLst/>
            <a:ahLst/>
            <a:cxnLst/>
            <a:rect l="l" t="t" r="r" b="b"/>
            <a:pathLst>
              <a:path w="10692130" h="1399540">
                <a:moveTo>
                  <a:pt x="5333059" y="0"/>
                </a:moveTo>
                <a:lnTo>
                  <a:pt x="3422808" y="18250"/>
                </a:lnTo>
                <a:lnTo>
                  <a:pt x="1899083" y="57037"/>
                </a:lnTo>
                <a:lnTo>
                  <a:pt x="305113" y="125984"/>
                </a:lnTo>
                <a:lnTo>
                  <a:pt x="0" y="143384"/>
                </a:lnTo>
                <a:lnTo>
                  <a:pt x="0" y="1399401"/>
                </a:lnTo>
                <a:lnTo>
                  <a:pt x="10692003" y="1399401"/>
                </a:lnTo>
                <a:lnTo>
                  <a:pt x="10692003" y="131205"/>
                </a:lnTo>
                <a:lnTo>
                  <a:pt x="10598632" y="125981"/>
                </a:lnTo>
                <a:lnTo>
                  <a:pt x="9084165" y="58906"/>
                </a:lnTo>
                <a:lnTo>
                  <a:pt x="7527117" y="18248"/>
                </a:lnTo>
                <a:lnTo>
                  <a:pt x="5333059" y="0"/>
                </a:lnTo>
                <a:close/>
              </a:path>
            </a:pathLst>
          </a:custGeom>
          <a:solidFill>
            <a:srgbClr val="319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Historia</a:t>
            </a:r>
            <a:r>
              <a:rPr spc="-100" dirty="0"/>
              <a:t> </a:t>
            </a:r>
            <a:r>
              <a:rPr dirty="0"/>
              <a:t>giełdy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7300" y="2078468"/>
            <a:ext cx="8471535" cy="2475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buChar char="-"/>
              <a:tabLst>
                <a:tab pos="228600" algn="l"/>
              </a:tabLst>
            </a:pP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XVII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w –</a:t>
            </a:r>
            <a:r>
              <a:rPr sz="2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2000" spc="-50" dirty="0" smtClean="0">
                <a:solidFill>
                  <a:srgbClr val="231F20"/>
                </a:solidFill>
                <a:latin typeface="Arial"/>
                <a:cs typeface="Arial"/>
              </a:rPr>
              <a:t>tzw. „złoty wiek” w </a:t>
            </a:r>
            <a:r>
              <a:rPr sz="2000" spc="-5" dirty="0" smtClean="0">
                <a:solidFill>
                  <a:srgbClr val="231F20"/>
                </a:solidFill>
                <a:latin typeface="Arial"/>
                <a:cs typeface="Arial"/>
              </a:rPr>
              <a:t>Holand</a:t>
            </a:r>
            <a:r>
              <a:rPr lang="pl-PL" sz="2000" spc="-5" dirty="0">
                <a:solidFill>
                  <a:srgbClr val="231F20"/>
                </a:solidFill>
                <a:latin typeface="Arial"/>
                <a:cs typeface="Arial"/>
              </a:rPr>
              <a:t>ii; </a:t>
            </a:r>
            <a:r>
              <a:rPr lang="pl-PL" sz="2000" spc="-5" dirty="0" smtClean="0">
                <a:solidFill>
                  <a:srgbClr val="231F20"/>
                </a:solidFill>
                <a:latin typeface="Arial"/>
                <a:cs typeface="Arial"/>
              </a:rPr>
              <a:t>powstała giełda </a:t>
            </a:r>
            <a:r>
              <a:rPr lang="pl-PL" sz="2000" spc="-5" dirty="0" err="1" smtClean="0">
                <a:solidFill>
                  <a:srgbClr val="231F20"/>
                </a:solidFill>
                <a:latin typeface="Arial"/>
                <a:cs typeface="Arial"/>
              </a:rPr>
              <a:t>Beurs</a:t>
            </a:r>
            <a:r>
              <a:rPr lang="pl-PL" sz="2000" spc="-5" dirty="0" smtClean="0">
                <a:solidFill>
                  <a:srgbClr val="231F20"/>
                </a:solidFill>
                <a:latin typeface="Arial"/>
                <a:cs typeface="Arial"/>
              </a:rPr>
              <a:t> w Amsterdamie</a:t>
            </a:r>
            <a:endParaRPr lang="pl-PL" sz="20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buChar char="-"/>
              <a:tabLst>
                <a:tab pos="228600" algn="l"/>
              </a:tabLst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28600" algn="l"/>
              </a:tabLst>
            </a:pPr>
            <a:r>
              <a:rPr lang="pl-PL" sz="2000" spc="-5" dirty="0" smtClean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2000" spc="-5" dirty="0" smtClean="0">
                <a:solidFill>
                  <a:srgbClr val="231F20"/>
                </a:solidFill>
                <a:latin typeface="Arial"/>
                <a:cs typeface="Arial"/>
              </a:rPr>
              <a:t>1602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– Kompania</a:t>
            </a:r>
            <a:r>
              <a:rPr sz="20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Wschodnioindyjska,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231F20"/>
              </a:buClr>
              <a:buFont typeface="Arial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228600" marR="5080" indent="-215900">
              <a:lnSpc>
                <a:spcPct val="100000"/>
              </a:lnSpc>
              <a:buChar char="-"/>
              <a:tabLst>
                <a:tab pos="228600" algn="l"/>
              </a:tabLst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1606 – podzielono kapitał i wyemitowano pierwsze akcje, by sfinansować 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transport morski towarów z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Azji (przedsięwzięcie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kosztowne, ryzykowne, 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ale bardzo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dochodowe).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3212" y="5232796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5866" y="5258866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1725" y="525926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3986" y="531862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0837" y="4472472"/>
            <a:ext cx="2737021" cy="1741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5767" y="534197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9745" y="5335962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0768" y="523079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3292" y="524683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381021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137" y="0"/>
                </a:lnTo>
              </a:path>
            </a:pathLst>
          </a:custGeom>
          <a:ln w="7531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5584" y="522878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2881" y="4781310"/>
            <a:ext cx="3881850" cy="1584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8084" y="527900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84721" y="530313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7089" y="5345852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51864" y="528787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1038" y="535468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84428" y="536030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49423" y="5396439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2154" y="554498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9083" y="531999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37687" y="534665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76542" y="5671434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>
                <a:moveTo>
                  <a:pt x="0" y="0"/>
                </a:moveTo>
                <a:lnTo>
                  <a:pt x="569874" y="0"/>
                </a:lnTo>
              </a:path>
            </a:pathLst>
          </a:custGeom>
          <a:ln w="26047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4520" y="5381183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45791" y="546549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67333" y="5496811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3679" y="5638308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>
                <a:moveTo>
                  <a:pt x="0" y="0"/>
                </a:moveTo>
                <a:lnTo>
                  <a:pt x="461276" y="0"/>
                </a:lnTo>
              </a:path>
            </a:pathLst>
          </a:custGeom>
          <a:ln w="21081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44806" y="5535127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461" y="0"/>
                </a:lnTo>
              </a:path>
            </a:pathLst>
          </a:custGeom>
          <a:ln w="1539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36037" y="544702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94860" y="5631881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>
                <a:moveTo>
                  <a:pt x="0" y="0"/>
                </a:moveTo>
                <a:lnTo>
                  <a:pt x="461276" y="0"/>
                </a:lnTo>
              </a:path>
            </a:pathLst>
          </a:custGeom>
          <a:ln w="21081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94549" y="5530313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461" y="0"/>
                </a:lnTo>
              </a:path>
            </a:pathLst>
          </a:custGeom>
          <a:ln w="1537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67013" y="5583680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>
                <a:moveTo>
                  <a:pt x="0" y="0"/>
                </a:moveTo>
                <a:lnTo>
                  <a:pt x="461289" y="0"/>
                </a:lnTo>
              </a:path>
            </a:pathLst>
          </a:custGeom>
          <a:ln w="21081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43053" y="5582074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>
                <a:moveTo>
                  <a:pt x="0" y="0"/>
                </a:moveTo>
                <a:lnTo>
                  <a:pt x="461276" y="0"/>
                </a:lnTo>
              </a:path>
            </a:pathLst>
          </a:custGeom>
          <a:ln w="21081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22689" y="5733962"/>
            <a:ext cx="564515" cy="0"/>
          </a:xfrm>
          <a:custGeom>
            <a:avLst/>
            <a:gdLst/>
            <a:ahLst/>
            <a:cxnLst/>
            <a:rect l="l" t="t" r="r" b="b"/>
            <a:pathLst>
              <a:path w="564515">
                <a:moveTo>
                  <a:pt x="0" y="0"/>
                </a:moveTo>
                <a:lnTo>
                  <a:pt x="564159" y="0"/>
                </a:lnTo>
              </a:path>
            </a:pathLst>
          </a:custGeom>
          <a:ln w="2579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09673" y="5956415"/>
            <a:ext cx="702945" cy="32384"/>
          </a:xfrm>
          <a:custGeom>
            <a:avLst/>
            <a:gdLst/>
            <a:ahLst/>
            <a:cxnLst/>
            <a:rect l="l" t="t" r="r" b="b"/>
            <a:pathLst>
              <a:path w="702945" h="32385">
                <a:moveTo>
                  <a:pt x="537358" y="20078"/>
                </a:moveTo>
                <a:lnTo>
                  <a:pt x="366560" y="20078"/>
                </a:lnTo>
                <a:lnTo>
                  <a:pt x="413730" y="23766"/>
                </a:lnTo>
                <a:lnTo>
                  <a:pt x="461585" y="26593"/>
                </a:lnTo>
                <a:lnTo>
                  <a:pt x="509889" y="28683"/>
                </a:lnTo>
                <a:lnTo>
                  <a:pt x="558403" y="30159"/>
                </a:lnTo>
                <a:lnTo>
                  <a:pt x="606892" y="31144"/>
                </a:lnTo>
                <a:lnTo>
                  <a:pt x="702843" y="32131"/>
                </a:lnTo>
                <a:lnTo>
                  <a:pt x="550502" y="21238"/>
                </a:lnTo>
                <a:lnTo>
                  <a:pt x="537358" y="20078"/>
                </a:lnTo>
                <a:close/>
              </a:path>
              <a:path w="702945" h="32385">
                <a:moveTo>
                  <a:pt x="366560" y="0"/>
                </a:moveTo>
                <a:lnTo>
                  <a:pt x="322493" y="5848"/>
                </a:lnTo>
                <a:lnTo>
                  <a:pt x="273816" y="10995"/>
                </a:lnTo>
                <a:lnTo>
                  <a:pt x="221635" y="15477"/>
                </a:lnTo>
                <a:lnTo>
                  <a:pt x="167056" y="19328"/>
                </a:lnTo>
                <a:lnTo>
                  <a:pt x="111187" y="22583"/>
                </a:lnTo>
                <a:lnTo>
                  <a:pt x="0" y="27444"/>
                </a:lnTo>
                <a:lnTo>
                  <a:pt x="56635" y="27795"/>
                </a:lnTo>
                <a:lnTo>
                  <a:pt x="169430" y="27304"/>
                </a:lnTo>
                <a:lnTo>
                  <a:pt x="223693" y="26358"/>
                </a:lnTo>
                <a:lnTo>
                  <a:pt x="275268" y="24873"/>
                </a:lnTo>
                <a:lnTo>
                  <a:pt x="323206" y="22798"/>
                </a:lnTo>
                <a:lnTo>
                  <a:pt x="366560" y="20078"/>
                </a:lnTo>
                <a:lnTo>
                  <a:pt x="537358" y="20078"/>
                </a:lnTo>
                <a:lnTo>
                  <a:pt x="500090" y="16789"/>
                </a:lnTo>
                <a:lnTo>
                  <a:pt x="451839" y="11812"/>
                </a:lnTo>
                <a:lnTo>
                  <a:pt x="406934" y="6239"/>
                </a:lnTo>
                <a:lnTo>
                  <a:pt x="366560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63539" y="5961235"/>
            <a:ext cx="702945" cy="32384"/>
          </a:xfrm>
          <a:custGeom>
            <a:avLst/>
            <a:gdLst/>
            <a:ahLst/>
            <a:cxnLst/>
            <a:rect l="l" t="t" r="r" b="b"/>
            <a:pathLst>
              <a:path w="702945" h="32385">
                <a:moveTo>
                  <a:pt x="537358" y="20078"/>
                </a:moveTo>
                <a:lnTo>
                  <a:pt x="366560" y="20078"/>
                </a:lnTo>
                <a:lnTo>
                  <a:pt x="413730" y="23766"/>
                </a:lnTo>
                <a:lnTo>
                  <a:pt x="461585" y="26593"/>
                </a:lnTo>
                <a:lnTo>
                  <a:pt x="509889" y="28683"/>
                </a:lnTo>
                <a:lnTo>
                  <a:pt x="558403" y="30159"/>
                </a:lnTo>
                <a:lnTo>
                  <a:pt x="606892" y="31144"/>
                </a:lnTo>
                <a:lnTo>
                  <a:pt x="702843" y="32131"/>
                </a:lnTo>
                <a:lnTo>
                  <a:pt x="550502" y="21238"/>
                </a:lnTo>
                <a:lnTo>
                  <a:pt x="537358" y="20078"/>
                </a:lnTo>
                <a:close/>
              </a:path>
              <a:path w="702945" h="32385">
                <a:moveTo>
                  <a:pt x="366560" y="0"/>
                </a:moveTo>
                <a:lnTo>
                  <a:pt x="322493" y="5848"/>
                </a:lnTo>
                <a:lnTo>
                  <a:pt x="273816" y="10995"/>
                </a:lnTo>
                <a:lnTo>
                  <a:pt x="221635" y="15477"/>
                </a:lnTo>
                <a:lnTo>
                  <a:pt x="167056" y="19328"/>
                </a:lnTo>
                <a:lnTo>
                  <a:pt x="111187" y="22583"/>
                </a:lnTo>
                <a:lnTo>
                  <a:pt x="0" y="27444"/>
                </a:lnTo>
                <a:lnTo>
                  <a:pt x="56631" y="27795"/>
                </a:lnTo>
                <a:lnTo>
                  <a:pt x="169425" y="27304"/>
                </a:lnTo>
                <a:lnTo>
                  <a:pt x="223689" y="26358"/>
                </a:lnTo>
                <a:lnTo>
                  <a:pt x="275265" y="24873"/>
                </a:lnTo>
                <a:lnTo>
                  <a:pt x="323205" y="22798"/>
                </a:lnTo>
                <a:lnTo>
                  <a:pt x="366560" y="20078"/>
                </a:lnTo>
                <a:lnTo>
                  <a:pt x="537358" y="20078"/>
                </a:lnTo>
                <a:lnTo>
                  <a:pt x="500090" y="16789"/>
                </a:lnTo>
                <a:lnTo>
                  <a:pt x="451839" y="11812"/>
                </a:lnTo>
                <a:lnTo>
                  <a:pt x="406934" y="6239"/>
                </a:lnTo>
                <a:lnTo>
                  <a:pt x="366560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41" y="5826271"/>
            <a:ext cx="633095" cy="29209"/>
          </a:xfrm>
          <a:custGeom>
            <a:avLst/>
            <a:gdLst/>
            <a:ahLst/>
            <a:cxnLst/>
            <a:rect l="l" t="t" r="r" b="b"/>
            <a:pathLst>
              <a:path w="633094" h="29210">
                <a:moveTo>
                  <a:pt x="483645" y="18072"/>
                </a:moveTo>
                <a:lnTo>
                  <a:pt x="329907" y="18072"/>
                </a:lnTo>
                <a:lnTo>
                  <a:pt x="379502" y="21867"/>
                </a:lnTo>
                <a:lnTo>
                  <a:pt x="429887" y="24631"/>
                </a:lnTo>
                <a:lnTo>
                  <a:pt x="480725" y="26542"/>
                </a:lnTo>
                <a:lnTo>
                  <a:pt x="531676" y="27776"/>
                </a:lnTo>
                <a:lnTo>
                  <a:pt x="632561" y="28917"/>
                </a:lnTo>
                <a:lnTo>
                  <a:pt x="526251" y="21553"/>
                </a:lnTo>
                <a:lnTo>
                  <a:pt x="483645" y="18072"/>
                </a:lnTo>
                <a:close/>
              </a:path>
              <a:path w="633094" h="29210">
                <a:moveTo>
                  <a:pt x="329907" y="0"/>
                </a:moveTo>
                <a:lnTo>
                  <a:pt x="290245" y="5263"/>
                </a:lnTo>
                <a:lnTo>
                  <a:pt x="246434" y="9896"/>
                </a:lnTo>
                <a:lnTo>
                  <a:pt x="199470" y="13930"/>
                </a:lnTo>
                <a:lnTo>
                  <a:pt x="150349" y="17395"/>
                </a:lnTo>
                <a:lnTo>
                  <a:pt x="100066" y="20325"/>
                </a:lnTo>
                <a:lnTo>
                  <a:pt x="0" y="24701"/>
                </a:lnTo>
                <a:lnTo>
                  <a:pt x="59501" y="25040"/>
                </a:lnTo>
                <a:lnTo>
                  <a:pt x="177150" y="24210"/>
                </a:lnTo>
                <a:lnTo>
                  <a:pt x="232587" y="22892"/>
                </a:lnTo>
                <a:lnTo>
                  <a:pt x="283958" y="20871"/>
                </a:lnTo>
                <a:lnTo>
                  <a:pt x="329907" y="18072"/>
                </a:lnTo>
                <a:lnTo>
                  <a:pt x="483645" y="18072"/>
                </a:lnTo>
                <a:lnTo>
                  <a:pt x="472590" y="17168"/>
                </a:lnTo>
                <a:lnTo>
                  <a:pt x="420850" y="12182"/>
                </a:lnTo>
                <a:lnTo>
                  <a:pt x="372725" y="6492"/>
                </a:lnTo>
                <a:lnTo>
                  <a:pt x="329907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21874" y="6027110"/>
            <a:ext cx="702945" cy="32384"/>
          </a:xfrm>
          <a:custGeom>
            <a:avLst/>
            <a:gdLst/>
            <a:ahLst/>
            <a:cxnLst/>
            <a:rect l="l" t="t" r="r" b="b"/>
            <a:pathLst>
              <a:path w="702945" h="32385">
                <a:moveTo>
                  <a:pt x="537358" y="20078"/>
                </a:moveTo>
                <a:lnTo>
                  <a:pt x="366560" y="20078"/>
                </a:lnTo>
                <a:lnTo>
                  <a:pt x="413730" y="23766"/>
                </a:lnTo>
                <a:lnTo>
                  <a:pt x="461585" y="26593"/>
                </a:lnTo>
                <a:lnTo>
                  <a:pt x="509889" y="28683"/>
                </a:lnTo>
                <a:lnTo>
                  <a:pt x="558403" y="30159"/>
                </a:lnTo>
                <a:lnTo>
                  <a:pt x="606892" y="31144"/>
                </a:lnTo>
                <a:lnTo>
                  <a:pt x="702843" y="32131"/>
                </a:lnTo>
                <a:lnTo>
                  <a:pt x="550502" y="21238"/>
                </a:lnTo>
                <a:lnTo>
                  <a:pt x="537358" y="20078"/>
                </a:lnTo>
                <a:close/>
              </a:path>
              <a:path w="702945" h="32385">
                <a:moveTo>
                  <a:pt x="366560" y="0"/>
                </a:moveTo>
                <a:lnTo>
                  <a:pt x="322493" y="5848"/>
                </a:lnTo>
                <a:lnTo>
                  <a:pt x="273816" y="10995"/>
                </a:lnTo>
                <a:lnTo>
                  <a:pt x="221635" y="15477"/>
                </a:lnTo>
                <a:lnTo>
                  <a:pt x="167056" y="19328"/>
                </a:lnTo>
                <a:lnTo>
                  <a:pt x="111187" y="22583"/>
                </a:lnTo>
                <a:lnTo>
                  <a:pt x="0" y="27444"/>
                </a:lnTo>
                <a:lnTo>
                  <a:pt x="56635" y="27795"/>
                </a:lnTo>
                <a:lnTo>
                  <a:pt x="169430" y="27304"/>
                </a:lnTo>
                <a:lnTo>
                  <a:pt x="223693" y="26358"/>
                </a:lnTo>
                <a:lnTo>
                  <a:pt x="275268" y="24873"/>
                </a:lnTo>
                <a:lnTo>
                  <a:pt x="323206" y="22798"/>
                </a:lnTo>
                <a:lnTo>
                  <a:pt x="366560" y="20078"/>
                </a:lnTo>
                <a:lnTo>
                  <a:pt x="537358" y="20078"/>
                </a:lnTo>
                <a:lnTo>
                  <a:pt x="500090" y="16789"/>
                </a:lnTo>
                <a:lnTo>
                  <a:pt x="451839" y="11812"/>
                </a:lnTo>
                <a:lnTo>
                  <a:pt x="406934" y="6239"/>
                </a:lnTo>
                <a:lnTo>
                  <a:pt x="366560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71246" y="6019077"/>
            <a:ext cx="702945" cy="32384"/>
          </a:xfrm>
          <a:custGeom>
            <a:avLst/>
            <a:gdLst/>
            <a:ahLst/>
            <a:cxnLst/>
            <a:rect l="l" t="t" r="r" b="b"/>
            <a:pathLst>
              <a:path w="702945" h="32385">
                <a:moveTo>
                  <a:pt x="537358" y="20078"/>
                </a:moveTo>
                <a:lnTo>
                  <a:pt x="366560" y="20078"/>
                </a:lnTo>
                <a:lnTo>
                  <a:pt x="413730" y="23766"/>
                </a:lnTo>
                <a:lnTo>
                  <a:pt x="461585" y="26593"/>
                </a:lnTo>
                <a:lnTo>
                  <a:pt x="509889" y="28683"/>
                </a:lnTo>
                <a:lnTo>
                  <a:pt x="558403" y="30159"/>
                </a:lnTo>
                <a:lnTo>
                  <a:pt x="606892" y="31144"/>
                </a:lnTo>
                <a:lnTo>
                  <a:pt x="702843" y="32131"/>
                </a:lnTo>
                <a:lnTo>
                  <a:pt x="550502" y="21238"/>
                </a:lnTo>
                <a:lnTo>
                  <a:pt x="537358" y="20078"/>
                </a:lnTo>
                <a:close/>
              </a:path>
              <a:path w="702945" h="32385">
                <a:moveTo>
                  <a:pt x="366560" y="0"/>
                </a:moveTo>
                <a:lnTo>
                  <a:pt x="322493" y="5848"/>
                </a:lnTo>
                <a:lnTo>
                  <a:pt x="273816" y="10995"/>
                </a:lnTo>
                <a:lnTo>
                  <a:pt x="221635" y="15477"/>
                </a:lnTo>
                <a:lnTo>
                  <a:pt x="167056" y="19328"/>
                </a:lnTo>
                <a:lnTo>
                  <a:pt x="111187" y="22583"/>
                </a:lnTo>
                <a:lnTo>
                  <a:pt x="0" y="27444"/>
                </a:lnTo>
                <a:lnTo>
                  <a:pt x="56635" y="27795"/>
                </a:lnTo>
                <a:lnTo>
                  <a:pt x="169430" y="27304"/>
                </a:lnTo>
                <a:lnTo>
                  <a:pt x="223693" y="26358"/>
                </a:lnTo>
                <a:lnTo>
                  <a:pt x="275268" y="24873"/>
                </a:lnTo>
                <a:lnTo>
                  <a:pt x="323206" y="22798"/>
                </a:lnTo>
                <a:lnTo>
                  <a:pt x="366560" y="20078"/>
                </a:lnTo>
                <a:lnTo>
                  <a:pt x="537358" y="20078"/>
                </a:lnTo>
                <a:lnTo>
                  <a:pt x="500090" y="16789"/>
                </a:lnTo>
                <a:lnTo>
                  <a:pt x="451839" y="11812"/>
                </a:lnTo>
                <a:lnTo>
                  <a:pt x="406934" y="6239"/>
                </a:lnTo>
                <a:lnTo>
                  <a:pt x="366560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38213" y="5925887"/>
            <a:ext cx="633095" cy="29209"/>
          </a:xfrm>
          <a:custGeom>
            <a:avLst/>
            <a:gdLst/>
            <a:ahLst/>
            <a:cxnLst/>
            <a:rect l="l" t="t" r="r" b="b"/>
            <a:pathLst>
              <a:path w="633095" h="29210">
                <a:moveTo>
                  <a:pt x="483643" y="18072"/>
                </a:moveTo>
                <a:lnTo>
                  <a:pt x="329907" y="18072"/>
                </a:lnTo>
                <a:lnTo>
                  <a:pt x="379501" y="21867"/>
                </a:lnTo>
                <a:lnTo>
                  <a:pt x="429887" y="24631"/>
                </a:lnTo>
                <a:lnTo>
                  <a:pt x="480723" y="26543"/>
                </a:lnTo>
                <a:lnTo>
                  <a:pt x="531672" y="27776"/>
                </a:lnTo>
                <a:lnTo>
                  <a:pt x="632548" y="28917"/>
                </a:lnTo>
                <a:lnTo>
                  <a:pt x="526248" y="21553"/>
                </a:lnTo>
                <a:lnTo>
                  <a:pt x="483643" y="18072"/>
                </a:lnTo>
                <a:close/>
              </a:path>
              <a:path w="633095" h="29210">
                <a:moveTo>
                  <a:pt x="329907" y="0"/>
                </a:moveTo>
                <a:lnTo>
                  <a:pt x="290245" y="5263"/>
                </a:lnTo>
                <a:lnTo>
                  <a:pt x="246434" y="9896"/>
                </a:lnTo>
                <a:lnTo>
                  <a:pt x="199470" y="13930"/>
                </a:lnTo>
                <a:lnTo>
                  <a:pt x="150349" y="17395"/>
                </a:lnTo>
                <a:lnTo>
                  <a:pt x="100066" y="20325"/>
                </a:lnTo>
                <a:lnTo>
                  <a:pt x="0" y="24701"/>
                </a:lnTo>
                <a:lnTo>
                  <a:pt x="59501" y="25040"/>
                </a:lnTo>
                <a:lnTo>
                  <a:pt x="177150" y="24210"/>
                </a:lnTo>
                <a:lnTo>
                  <a:pt x="232587" y="22892"/>
                </a:lnTo>
                <a:lnTo>
                  <a:pt x="283958" y="20871"/>
                </a:lnTo>
                <a:lnTo>
                  <a:pt x="329907" y="18072"/>
                </a:lnTo>
                <a:lnTo>
                  <a:pt x="483643" y="18072"/>
                </a:lnTo>
                <a:lnTo>
                  <a:pt x="472589" y="17168"/>
                </a:lnTo>
                <a:lnTo>
                  <a:pt x="420850" y="12182"/>
                </a:lnTo>
                <a:lnTo>
                  <a:pt x="372725" y="6492"/>
                </a:lnTo>
                <a:lnTo>
                  <a:pt x="329907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43582" y="5811810"/>
            <a:ext cx="633095" cy="29209"/>
          </a:xfrm>
          <a:custGeom>
            <a:avLst/>
            <a:gdLst/>
            <a:ahLst/>
            <a:cxnLst/>
            <a:rect l="l" t="t" r="r" b="b"/>
            <a:pathLst>
              <a:path w="633095" h="29210">
                <a:moveTo>
                  <a:pt x="483643" y="18072"/>
                </a:moveTo>
                <a:lnTo>
                  <a:pt x="329907" y="18072"/>
                </a:lnTo>
                <a:lnTo>
                  <a:pt x="379501" y="21867"/>
                </a:lnTo>
                <a:lnTo>
                  <a:pt x="429887" y="24631"/>
                </a:lnTo>
                <a:lnTo>
                  <a:pt x="480723" y="26542"/>
                </a:lnTo>
                <a:lnTo>
                  <a:pt x="531672" y="27776"/>
                </a:lnTo>
                <a:lnTo>
                  <a:pt x="632548" y="28917"/>
                </a:lnTo>
                <a:lnTo>
                  <a:pt x="526248" y="21553"/>
                </a:lnTo>
                <a:lnTo>
                  <a:pt x="483643" y="18072"/>
                </a:lnTo>
                <a:close/>
              </a:path>
              <a:path w="633095" h="29210">
                <a:moveTo>
                  <a:pt x="329907" y="0"/>
                </a:moveTo>
                <a:lnTo>
                  <a:pt x="290245" y="5263"/>
                </a:lnTo>
                <a:lnTo>
                  <a:pt x="246434" y="9896"/>
                </a:lnTo>
                <a:lnTo>
                  <a:pt x="199470" y="13930"/>
                </a:lnTo>
                <a:lnTo>
                  <a:pt x="150349" y="17395"/>
                </a:lnTo>
                <a:lnTo>
                  <a:pt x="100066" y="20325"/>
                </a:lnTo>
                <a:lnTo>
                  <a:pt x="0" y="24701"/>
                </a:lnTo>
                <a:lnTo>
                  <a:pt x="59501" y="25040"/>
                </a:lnTo>
                <a:lnTo>
                  <a:pt x="177150" y="24210"/>
                </a:lnTo>
                <a:lnTo>
                  <a:pt x="232587" y="22892"/>
                </a:lnTo>
                <a:lnTo>
                  <a:pt x="283958" y="20871"/>
                </a:lnTo>
                <a:lnTo>
                  <a:pt x="329907" y="18072"/>
                </a:lnTo>
                <a:lnTo>
                  <a:pt x="483643" y="18072"/>
                </a:lnTo>
                <a:lnTo>
                  <a:pt x="472589" y="17168"/>
                </a:lnTo>
                <a:lnTo>
                  <a:pt x="420850" y="12182"/>
                </a:lnTo>
                <a:lnTo>
                  <a:pt x="372725" y="6492"/>
                </a:lnTo>
                <a:lnTo>
                  <a:pt x="329907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37745" y="5861617"/>
            <a:ext cx="633095" cy="29209"/>
          </a:xfrm>
          <a:custGeom>
            <a:avLst/>
            <a:gdLst/>
            <a:ahLst/>
            <a:cxnLst/>
            <a:rect l="l" t="t" r="r" b="b"/>
            <a:pathLst>
              <a:path w="633095" h="29210">
                <a:moveTo>
                  <a:pt x="483645" y="18072"/>
                </a:moveTo>
                <a:lnTo>
                  <a:pt x="329907" y="18072"/>
                </a:lnTo>
                <a:lnTo>
                  <a:pt x="379502" y="21867"/>
                </a:lnTo>
                <a:lnTo>
                  <a:pt x="429887" y="24631"/>
                </a:lnTo>
                <a:lnTo>
                  <a:pt x="480725" y="26543"/>
                </a:lnTo>
                <a:lnTo>
                  <a:pt x="531676" y="27776"/>
                </a:lnTo>
                <a:lnTo>
                  <a:pt x="632561" y="28917"/>
                </a:lnTo>
                <a:lnTo>
                  <a:pt x="526251" y="21553"/>
                </a:lnTo>
                <a:lnTo>
                  <a:pt x="483645" y="18072"/>
                </a:lnTo>
                <a:close/>
              </a:path>
              <a:path w="633095" h="29210">
                <a:moveTo>
                  <a:pt x="329907" y="0"/>
                </a:moveTo>
                <a:lnTo>
                  <a:pt x="290245" y="5263"/>
                </a:lnTo>
                <a:lnTo>
                  <a:pt x="246434" y="9896"/>
                </a:lnTo>
                <a:lnTo>
                  <a:pt x="199470" y="13930"/>
                </a:lnTo>
                <a:lnTo>
                  <a:pt x="150349" y="17395"/>
                </a:lnTo>
                <a:lnTo>
                  <a:pt x="100066" y="20325"/>
                </a:lnTo>
                <a:lnTo>
                  <a:pt x="0" y="24701"/>
                </a:lnTo>
                <a:lnTo>
                  <a:pt x="59501" y="25040"/>
                </a:lnTo>
                <a:lnTo>
                  <a:pt x="177150" y="24210"/>
                </a:lnTo>
                <a:lnTo>
                  <a:pt x="232587" y="22892"/>
                </a:lnTo>
                <a:lnTo>
                  <a:pt x="283958" y="20871"/>
                </a:lnTo>
                <a:lnTo>
                  <a:pt x="329907" y="18072"/>
                </a:lnTo>
                <a:lnTo>
                  <a:pt x="483645" y="18072"/>
                </a:lnTo>
                <a:lnTo>
                  <a:pt x="472590" y="17168"/>
                </a:lnTo>
                <a:lnTo>
                  <a:pt x="420850" y="12182"/>
                </a:lnTo>
                <a:lnTo>
                  <a:pt x="372725" y="6492"/>
                </a:lnTo>
                <a:lnTo>
                  <a:pt x="329907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09805" y="6338658"/>
            <a:ext cx="876300" cy="40640"/>
          </a:xfrm>
          <a:custGeom>
            <a:avLst/>
            <a:gdLst/>
            <a:ahLst/>
            <a:cxnLst/>
            <a:rect l="l" t="t" r="r" b="b"/>
            <a:pathLst>
              <a:path w="876300" h="40639">
                <a:moveTo>
                  <a:pt x="669633" y="25031"/>
                </a:moveTo>
                <a:lnTo>
                  <a:pt x="456869" y="25031"/>
                </a:lnTo>
                <a:lnTo>
                  <a:pt x="508258" y="29109"/>
                </a:lnTo>
                <a:lnTo>
                  <a:pt x="560328" y="32354"/>
                </a:lnTo>
                <a:lnTo>
                  <a:pt x="612882" y="34867"/>
                </a:lnTo>
                <a:lnTo>
                  <a:pt x="665721" y="36752"/>
                </a:lnTo>
                <a:lnTo>
                  <a:pt x="718648" y="38109"/>
                </a:lnTo>
                <a:lnTo>
                  <a:pt x="875982" y="40043"/>
                </a:lnTo>
                <a:lnTo>
                  <a:pt x="710070" y="28394"/>
                </a:lnTo>
                <a:lnTo>
                  <a:pt x="669633" y="25031"/>
                </a:lnTo>
                <a:close/>
              </a:path>
              <a:path w="876300" h="40639">
                <a:moveTo>
                  <a:pt x="456869" y="0"/>
                </a:moveTo>
                <a:lnTo>
                  <a:pt x="414695" y="5745"/>
                </a:lnTo>
                <a:lnTo>
                  <a:pt x="368860" y="10956"/>
                </a:lnTo>
                <a:lnTo>
                  <a:pt x="320012" y="15654"/>
                </a:lnTo>
                <a:lnTo>
                  <a:pt x="268801" y="19858"/>
                </a:lnTo>
                <a:lnTo>
                  <a:pt x="215876" y="23590"/>
                </a:lnTo>
                <a:lnTo>
                  <a:pt x="107475" y="29717"/>
                </a:lnTo>
                <a:lnTo>
                  <a:pt x="0" y="34201"/>
                </a:lnTo>
                <a:lnTo>
                  <a:pt x="109961" y="34682"/>
                </a:lnTo>
                <a:lnTo>
                  <a:pt x="218810" y="33931"/>
                </a:lnTo>
                <a:lnTo>
                  <a:pt x="322098" y="31698"/>
                </a:lnTo>
                <a:lnTo>
                  <a:pt x="370266" y="29949"/>
                </a:lnTo>
                <a:lnTo>
                  <a:pt x="415375" y="27737"/>
                </a:lnTo>
                <a:lnTo>
                  <a:pt x="456869" y="25031"/>
                </a:lnTo>
                <a:lnTo>
                  <a:pt x="669633" y="25031"/>
                </a:lnTo>
                <a:lnTo>
                  <a:pt x="654457" y="23769"/>
                </a:lnTo>
                <a:lnTo>
                  <a:pt x="600341" y="18676"/>
                </a:lnTo>
                <a:lnTo>
                  <a:pt x="548711" y="13055"/>
                </a:lnTo>
                <a:lnTo>
                  <a:pt x="500557" y="6849"/>
                </a:lnTo>
                <a:lnTo>
                  <a:pt x="456869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32927" y="6333839"/>
            <a:ext cx="876300" cy="40640"/>
          </a:xfrm>
          <a:custGeom>
            <a:avLst/>
            <a:gdLst/>
            <a:ahLst/>
            <a:cxnLst/>
            <a:rect l="l" t="t" r="r" b="b"/>
            <a:pathLst>
              <a:path w="876300" h="40639">
                <a:moveTo>
                  <a:pt x="669633" y="25031"/>
                </a:moveTo>
                <a:lnTo>
                  <a:pt x="456869" y="25031"/>
                </a:lnTo>
                <a:lnTo>
                  <a:pt x="508258" y="29109"/>
                </a:lnTo>
                <a:lnTo>
                  <a:pt x="560328" y="32354"/>
                </a:lnTo>
                <a:lnTo>
                  <a:pt x="612882" y="34867"/>
                </a:lnTo>
                <a:lnTo>
                  <a:pt x="665721" y="36752"/>
                </a:lnTo>
                <a:lnTo>
                  <a:pt x="718648" y="38109"/>
                </a:lnTo>
                <a:lnTo>
                  <a:pt x="875982" y="40043"/>
                </a:lnTo>
                <a:lnTo>
                  <a:pt x="710070" y="28394"/>
                </a:lnTo>
                <a:lnTo>
                  <a:pt x="669633" y="25031"/>
                </a:lnTo>
                <a:close/>
              </a:path>
              <a:path w="876300" h="40639">
                <a:moveTo>
                  <a:pt x="456869" y="0"/>
                </a:moveTo>
                <a:lnTo>
                  <a:pt x="414695" y="5745"/>
                </a:lnTo>
                <a:lnTo>
                  <a:pt x="368860" y="10956"/>
                </a:lnTo>
                <a:lnTo>
                  <a:pt x="320012" y="15654"/>
                </a:lnTo>
                <a:lnTo>
                  <a:pt x="268801" y="19858"/>
                </a:lnTo>
                <a:lnTo>
                  <a:pt x="215876" y="23590"/>
                </a:lnTo>
                <a:lnTo>
                  <a:pt x="107475" y="29717"/>
                </a:lnTo>
                <a:lnTo>
                  <a:pt x="0" y="34201"/>
                </a:lnTo>
                <a:lnTo>
                  <a:pt x="109961" y="34682"/>
                </a:lnTo>
                <a:lnTo>
                  <a:pt x="218810" y="33931"/>
                </a:lnTo>
                <a:lnTo>
                  <a:pt x="322098" y="31698"/>
                </a:lnTo>
                <a:lnTo>
                  <a:pt x="370266" y="29949"/>
                </a:lnTo>
                <a:lnTo>
                  <a:pt x="415375" y="27737"/>
                </a:lnTo>
                <a:lnTo>
                  <a:pt x="456869" y="25031"/>
                </a:lnTo>
                <a:lnTo>
                  <a:pt x="669633" y="25031"/>
                </a:lnTo>
                <a:lnTo>
                  <a:pt x="654457" y="23769"/>
                </a:lnTo>
                <a:lnTo>
                  <a:pt x="600341" y="18676"/>
                </a:lnTo>
                <a:lnTo>
                  <a:pt x="548711" y="13055"/>
                </a:lnTo>
                <a:lnTo>
                  <a:pt x="500557" y="6849"/>
                </a:lnTo>
                <a:lnTo>
                  <a:pt x="456869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27090" y="6300098"/>
            <a:ext cx="876300" cy="40640"/>
          </a:xfrm>
          <a:custGeom>
            <a:avLst/>
            <a:gdLst/>
            <a:ahLst/>
            <a:cxnLst/>
            <a:rect l="l" t="t" r="r" b="b"/>
            <a:pathLst>
              <a:path w="876300" h="40639">
                <a:moveTo>
                  <a:pt x="669633" y="25031"/>
                </a:moveTo>
                <a:lnTo>
                  <a:pt x="456869" y="25031"/>
                </a:lnTo>
                <a:lnTo>
                  <a:pt x="508258" y="29109"/>
                </a:lnTo>
                <a:lnTo>
                  <a:pt x="560328" y="32354"/>
                </a:lnTo>
                <a:lnTo>
                  <a:pt x="612882" y="34867"/>
                </a:lnTo>
                <a:lnTo>
                  <a:pt x="665721" y="36752"/>
                </a:lnTo>
                <a:lnTo>
                  <a:pt x="718648" y="38109"/>
                </a:lnTo>
                <a:lnTo>
                  <a:pt x="875982" y="40043"/>
                </a:lnTo>
                <a:lnTo>
                  <a:pt x="710070" y="28394"/>
                </a:lnTo>
                <a:lnTo>
                  <a:pt x="669633" y="25031"/>
                </a:lnTo>
                <a:close/>
              </a:path>
              <a:path w="876300" h="40639">
                <a:moveTo>
                  <a:pt x="456869" y="0"/>
                </a:moveTo>
                <a:lnTo>
                  <a:pt x="414695" y="5745"/>
                </a:lnTo>
                <a:lnTo>
                  <a:pt x="368860" y="10956"/>
                </a:lnTo>
                <a:lnTo>
                  <a:pt x="320012" y="15654"/>
                </a:lnTo>
                <a:lnTo>
                  <a:pt x="268801" y="19858"/>
                </a:lnTo>
                <a:lnTo>
                  <a:pt x="215876" y="23590"/>
                </a:lnTo>
                <a:lnTo>
                  <a:pt x="107475" y="29717"/>
                </a:lnTo>
                <a:lnTo>
                  <a:pt x="0" y="34201"/>
                </a:lnTo>
                <a:lnTo>
                  <a:pt x="109961" y="34682"/>
                </a:lnTo>
                <a:lnTo>
                  <a:pt x="218810" y="33931"/>
                </a:lnTo>
                <a:lnTo>
                  <a:pt x="322098" y="31698"/>
                </a:lnTo>
                <a:lnTo>
                  <a:pt x="370266" y="29949"/>
                </a:lnTo>
                <a:lnTo>
                  <a:pt x="415375" y="27737"/>
                </a:lnTo>
                <a:lnTo>
                  <a:pt x="456869" y="25031"/>
                </a:lnTo>
                <a:lnTo>
                  <a:pt x="669633" y="25031"/>
                </a:lnTo>
                <a:lnTo>
                  <a:pt x="654457" y="23769"/>
                </a:lnTo>
                <a:lnTo>
                  <a:pt x="600341" y="18676"/>
                </a:lnTo>
                <a:lnTo>
                  <a:pt x="548711" y="13055"/>
                </a:lnTo>
                <a:lnTo>
                  <a:pt x="500557" y="6849"/>
                </a:lnTo>
                <a:lnTo>
                  <a:pt x="456869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00421" y="6333839"/>
            <a:ext cx="876300" cy="40640"/>
          </a:xfrm>
          <a:custGeom>
            <a:avLst/>
            <a:gdLst/>
            <a:ahLst/>
            <a:cxnLst/>
            <a:rect l="l" t="t" r="r" b="b"/>
            <a:pathLst>
              <a:path w="876300" h="40639">
                <a:moveTo>
                  <a:pt x="669633" y="25031"/>
                </a:moveTo>
                <a:lnTo>
                  <a:pt x="456869" y="25031"/>
                </a:lnTo>
                <a:lnTo>
                  <a:pt x="508258" y="29109"/>
                </a:lnTo>
                <a:lnTo>
                  <a:pt x="560328" y="32354"/>
                </a:lnTo>
                <a:lnTo>
                  <a:pt x="612882" y="34867"/>
                </a:lnTo>
                <a:lnTo>
                  <a:pt x="665721" y="36752"/>
                </a:lnTo>
                <a:lnTo>
                  <a:pt x="718648" y="38109"/>
                </a:lnTo>
                <a:lnTo>
                  <a:pt x="875982" y="40043"/>
                </a:lnTo>
                <a:lnTo>
                  <a:pt x="710070" y="28394"/>
                </a:lnTo>
                <a:lnTo>
                  <a:pt x="669633" y="25031"/>
                </a:lnTo>
                <a:close/>
              </a:path>
              <a:path w="876300" h="40639">
                <a:moveTo>
                  <a:pt x="456869" y="0"/>
                </a:moveTo>
                <a:lnTo>
                  <a:pt x="414695" y="5745"/>
                </a:lnTo>
                <a:lnTo>
                  <a:pt x="368860" y="10956"/>
                </a:lnTo>
                <a:lnTo>
                  <a:pt x="320012" y="15654"/>
                </a:lnTo>
                <a:lnTo>
                  <a:pt x="268801" y="19858"/>
                </a:lnTo>
                <a:lnTo>
                  <a:pt x="215876" y="23590"/>
                </a:lnTo>
                <a:lnTo>
                  <a:pt x="107475" y="29717"/>
                </a:lnTo>
                <a:lnTo>
                  <a:pt x="0" y="34201"/>
                </a:lnTo>
                <a:lnTo>
                  <a:pt x="109961" y="34682"/>
                </a:lnTo>
                <a:lnTo>
                  <a:pt x="218810" y="33931"/>
                </a:lnTo>
                <a:lnTo>
                  <a:pt x="322098" y="31698"/>
                </a:lnTo>
                <a:lnTo>
                  <a:pt x="370266" y="29949"/>
                </a:lnTo>
                <a:lnTo>
                  <a:pt x="415375" y="27737"/>
                </a:lnTo>
                <a:lnTo>
                  <a:pt x="456869" y="25031"/>
                </a:lnTo>
                <a:lnTo>
                  <a:pt x="669633" y="25031"/>
                </a:lnTo>
                <a:lnTo>
                  <a:pt x="654457" y="23769"/>
                </a:lnTo>
                <a:lnTo>
                  <a:pt x="600341" y="18676"/>
                </a:lnTo>
                <a:lnTo>
                  <a:pt x="548711" y="13055"/>
                </a:lnTo>
                <a:lnTo>
                  <a:pt x="500557" y="6849"/>
                </a:lnTo>
                <a:lnTo>
                  <a:pt x="456869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6251" y="6272784"/>
            <a:ext cx="876300" cy="40640"/>
          </a:xfrm>
          <a:custGeom>
            <a:avLst/>
            <a:gdLst/>
            <a:ahLst/>
            <a:cxnLst/>
            <a:rect l="l" t="t" r="r" b="b"/>
            <a:pathLst>
              <a:path w="876300" h="40639">
                <a:moveTo>
                  <a:pt x="669633" y="25031"/>
                </a:moveTo>
                <a:lnTo>
                  <a:pt x="456869" y="25031"/>
                </a:lnTo>
                <a:lnTo>
                  <a:pt x="508258" y="29109"/>
                </a:lnTo>
                <a:lnTo>
                  <a:pt x="560328" y="32354"/>
                </a:lnTo>
                <a:lnTo>
                  <a:pt x="612882" y="34867"/>
                </a:lnTo>
                <a:lnTo>
                  <a:pt x="665721" y="36752"/>
                </a:lnTo>
                <a:lnTo>
                  <a:pt x="718648" y="38109"/>
                </a:lnTo>
                <a:lnTo>
                  <a:pt x="875982" y="40043"/>
                </a:lnTo>
                <a:lnTo>
                  <a:pt x="710070" y="28394"/>
                </a:lnTo>
                <a:lnTo>
                  <a:pt x="669633" y="25031"/>
                </a:lnTo>
                <a:close/>
              </a:path>
              <a:path w="876300" h="40639">
                <a:moveTo>
                  <a:pt x="456869" y="0"/>
                </a:moveTo>
                <a:lnTo>
                  <a:pt x="414695" y="5745"/>
                </a:lnTo>
                <a:lnTo>
                  <a:pt x="368860" y="10956"/>
                </a:lnTo>
                <a:lnTo>
                  <a:pt x="320012" y="15654"/>
                </a:lnTo>
                <a:lnTo>
                  <a:pt x="268801" y="19858"/>
                </a:lnTo>
                <a:lnTo>
                  <a:pt x="215876" y="23590"/>
                </a:lnTo>
                <a:lnTo>
                  <a:pt x="107475" y="29717"/>
                </a:lnTo>
                <a:lnTo>
                  <a:pt x="0" y="34201"/>
                </a:lnTo>
                <a:lnTo>
                  <a:pt x="109961" y="34682"/>
                </a:lnTo>
                <a:lnTo>
                  <a:pt x="218810" y="33931"/>
                </a:lnTo>
                <a:lnTo>
                  <a:pt x="322098" y="31698"/>
                </a:lnTo>
                <a:lnTo>
                  <a:pt x="370266" y="29949"/>
                </a:lnTo>
                <a:lnTo>
                  <a:pt x="415375" y="27737"/>
                </a:lnTo>
                <a:lnTo>
                  <a:pt x="456869" y="25031"/>
                </a:lnTo>
                <a:lnTo>
                  <a:pt x="669633" y="25031"/>
                </a:lnTo>
                <a:lnTo>
                  <a:pt x="654457" y="23769"/>
                </a:lnTo>
                <a:lnTo>
                  <a:pt x="600341" y="18676"/>
                </a:lnTo>
                <a:lnTo>
                  <a:pt x="548711" y="13055"/>
                </a:lnTo>
                <a:lnTo>
                  <a:pt x="500557" y="6849"/>
                </a:lnTo>
                <a:lnTo>
                  <a:pt x="456869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6102469"/>
            <a:ext cx="474345" cy="37465"/>
          </a:xfrm>
          <a:custGeom>
            <a:avLst/>
            <a:gdLst/>
            <a:ahLst/>
            <a:cxnLst/>
            <a:rect l="l" t="t" r="r" b="b"/>
            <a:pathLst>
              <a:path w="474345" h="37464">
                <a:moveTo>
                  <a:pt x="281046" y="23380"/>
                </a:moveTo>
                <a:lnTo>
                  <a:pt x="82334" y="23380"/>
                </a:lnTo>
                <a:lnTo>
                  <a:pt x="130325" y="27188"/>
                </a:lnTo>
                <a:lnTo>
                  <a:pt x="178954" y="30218"/>
                </a:lnTo>
                <a:lnTo>
                  <a:pt x="228035" y="32565"/>
                </a:lnTo>
                <a:lnTo>
                  <a:pt x="277383" y="34324"/>
                </a:lnTo>
                <a:lnTo>
                  <a:pt x="326814" y="35592"/>
                </a:lnTo>
                <a:lnTo>
                  <a:pt x="473748" y="37401"/>
                </a:lnTo>
                <a:lnTo>
                  <a:pt x="318804" y="26521"/>
                </a:lnTo>
                <a:lnTo>
                  <a:pt x="281046" y="23380"/>
                </a:lnTo>
                <a:close/>
              </a:path>
              <a:path w="474345" h="37464">
                <a:moveTo>
                  <a:pt x="82334" y="0"/>
                </a:moveTo>
                <a:lnTo>
                  <a:pt x="63075" y="2753"/>
                </a:lnTo>
                <a:lnTo>
                  <a:pt x="42881" y="5376"/>
                </a:lnTo>
                <a:lnTo>
                  <a:pt x="0" y="10248"/>
                </a:lnTo>
                <a:lnTo>
                  <a:pt x="0" y="28028"/>
                </a:lnTo>
                <a:lnTo>
                  <a:pt x="42910" y="25938"/>
                </a:lnTo>
                <a:lnTo>
                  <a:pt x="82334" y="23380"/>
                </a:lnTo>
                <a:lnTo>
                  <a:pt x="281046" y="23380"/>
                </a:lnTo>
                <a:lnTo>
                  <a:pt x="266868" y="22201"/>
                </a:lnTo>
                <a:lnTo>
                  <a:pt x="216328" y="17443"/>
                </a:lnTo>
                <a:lnTo>
                  <a:pt x="168109" y="12192"/>
                </a:lnTo>
                <a:lnTo>
                  <a:pt x="123136" y="6396"/>
                </a:lnTo>
                <a:lnTo>
                  <a:pt x="82334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2800" y="5991763"/>
            <a:ext cx="702945" cy="32384"/>
          </a:xfrm>
          <a:custGeom>
            <a:avLst/>
            <a:gdLst/>
            <a:ahLst/>
            <a:cxnLst/>
            <a:rect l="l" t="t" r="r" b="b"/>
            <a:pathLst>
              <a:path w="702944" h="32385">
                <a:moveTo>
                  <a:pt x="537358" y="20078"/>
                </a:moveTo>
                <a:lnTo>
                  <a:pt x="366560" y="20078"/>
                </a:lnTo>
                <a:lnTo>
                  <a:pt x="413730" y="23766"/>
                </a:lnTo>
                <a:lnTo>
                  <a:pt x="461585" y="26593"/>
                </a:lnTo>
                <a:lnTo>
                  <a:pt x="509889" y="28683"/>
                </a:lnTo>
                <a:lnTo>
                  <a:pt x="558403" y="30159"/>
                </a:lnTo>
                <a:lnTo>
                  <a:pt x="606892" y="31144"/>
                </a:lnTo>
                <a:lnTo>
                  <a:pt x="702843" y="32131"/>
                </a:lnTo>
                <a:lnTo>
                  <a:pt x="550502" y="21238"/>
                </a:lnTo>
                <a:lnTo>
                  <a:pt x="537358" y="20078"/>
                </a:lnTo>
                <a:close/>
              </a:path>
              <a:path w="702944" h="32385">
                <a:moveTo>
                  <a:pt x="366560" y="0"/>
                </a:moveTo>
                <a:lnTo>
                  <a:pt x="322493" y="5848"/>
                </a:lnTo>
                <a:lnTo>
                  <a:pt x="273816" y="10995"/>
                </a:lnTo>
                <a:lnTo>
                  <a:pt x="221635" y="15477"/>
                </a:lnTo>
                <a:lnTo>
                  <a:pt x="167056" y="19328"/>
                </a:lnTo>
                <a:lnTo>
                  <a:pt x="111187" y="22583"/>
                </a:lnTo>
                <a:lnTo>
                  <a:pt x="0" y="27444"/>
                </a:lnTo>
                <a:lnTo>
                  <a:pt x="56635" y="27795"/>
                </a:lnTo>
                <a:lnTo>
                  <a:pt x="169430" y="27304"/>
                </a:lnTo>
                <a:lnTo>
                  <a:pt x="223693" y="26358"/>
                </a:lnTo>
                <a:lnTo>
                  <a:pt x="275268" y="24873"/>
                </a:lnTo>
                <a:lnTo>
                  <a:pt x="323206" y="22798"/>
                </a:lnTo>
                <a:lnTo>
                  <a:pt x="366560" y="20078"/>
                </a:lnTo>
                <a:lnTo>
                  <a:pt x="537358" y="20078"/>
                </a:lnTo>
                <a:lnTo>
                  <a:pt x="500090" y="16789"/>
                </a:lnTo>
                <a:lnTo>
                  <a:pt x="451839" y="11812"/>
                </a:lnTo>
                <a:lnTo>
                  <a:pt x="406934" y="6239"/>
                </a:lnTo>
                <a:lnTo>
                  <a:pt x="366560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6272" y="5895359"/>
            <a:ext cx="633095" cy="29209"/>
          </a:xfrm>
          <a:custGeom>
            <a:avLst/>
            <a:gdLst/>
            <a:ahLst/>
            <a:cxnLst/>
            <a:rect l="l" t="t" r="r" b="b"/>
            <a:pathLst>
              <a:path w="633095" h="29210">
                <a:moveTo>
                  <a:pt x="483645" y="18072"/>
                </a:moveTo>
                <a:lnTo>
                  <a:pt x="329907" y="18072"/>
                </a:lnTo>
                <a:lnTo>
                  <a:pt x="379502" y="21867"/>
                </a:lnTo>
                <a:lnTo>
                  <a:pt x="429887" y="24631"/>
                </a:lnTo>
                <a:lnTo>
                  <a:pt x="480725" y="26542"/>
                </a:lnTo>
                <a:lnTo>
                  <a:pt x="531676" y="27776"/>
                </a:lnTo>
                <a:lnTo>
                  <a:pt x="632561" y="28917"/>
                </a:lnTo>
                <a:lnTo>
                  <a:pt x="526251" y="21553"/>
                </a:lnTo>
                <a:lnTo>
                  <a:pt x="483645" y="18072"/>
                </a:lnTo>
                <a:close/>
              </a:path>
              <a:path w="633095" h="29210">
                <a:moveTo>
                  <a:pt x="329907" y="0"/>
                </a:moveTo>
                <a:lnTo>
                  <a:pt x="290245" y="5263"/>
                </a:lnTo>
                <a:lnTo>
                  <a:pt x="246434" y="9896"/>
                </a:lnTo>
                <a:lnTo>
                  <a:pt x="199470" y="13930"/>
                </a:lnTo>
                <a:lnTo>
                  <a:pt x="150349" y="17395"/>
                </a:lnTo>
                <a:lnTo>
                  <a:pt x="100066" y="20325"/>
                </a:lnTo>
                <a:lnTo>
                  <a:pt x="0" y="24701"/>
                </a:lnTo>
                <a:lnTo>
                  <a:pt x="59501" y="25040"/>
                </a:lnTo>
                <a:lnTo>
                  <a:pt x="177150" y="24210"/>
                </a:lnTo>
                <a:lnTo>
                  <a:pt x="232587" y="22892"/>
                </a:lnTo>
                <a:lnTo>
                  <a:pt x="283958" y="20871"/>
                </a:lnTo>
                <a:lnTo>
                  <a:pt x="329907" y="18072"/>
                </a:lnTo>
                <a:lnTo>
                  <a:pt x="483645" y="18072"/>
                </a:lnTo>
                <a:lnTo>
                  <a:pt x="472590" y="17168"/>
                </a:lnTo>
                <a:lnTo>
                  <a:pt x="420850" y="12182"/>
                </a:lnTo>
                <a:lnTo>
                  <a:pt x="372725" y="6492"/>
                </a:lnTo>
                <a:lnTo>
                  <a:pt x="329907" y="0"/>
                </a:lnTo>
                <a:close/>
              </a:path>
            </a:pathLst>
          </a:custGeom>
          <a:solidFill>
            <a:srgbClr val="65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74518" y="5715509"/>
            <a:ext cx="564515" cy="0"/>
          </a:xfrm>
          <a:custGeom>
            <a:avLst/>
            <a:gdLst/>
            <a:ahLst/>
            <a:cxnLst/>
            <a:rect l="l" t="t" r="r" b="b"/>
            <a:pathLst>
              <a:path w="564515">
                <a:moveTo>
                  <a:pt x="0" y="0"/>
                </a:moveTo>
                <a:lnTo>
                  <a:pt x="564159" y="0"/>
                </a:lnTo>
              </a:path>
            </a:pathLst>
          </a:custGeom>
          <a:ln w="2579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5852" y="5764489"/>
            <a:ext cx="564515" cy="0"/>
          </a:xfrm>
          <a:custGeom>
            <a:avLst/>
            <a:gdLst/>
            <a:ahLst/>
            <a:cxnLst/>
            <a:rect l="l" t="t" r="r" b="b"/>
            <a:pathLst>
              <a:path w="564515">
                <a:moveTo>
                  <a:pt x="0" y="0"/>
                </a:moveTo>
                <a:lnTo>
                  <a:pt x="564159" y="0"/>
                </a:lnTo>
              </a:path>
            </a:pathLst>
          </a:custGeom>
          <a:ln w="2579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7780" y="5687367"/>
            <a:ext cx="564515" cy="0"/>
          </a:xfrm>
          <a:custGeom>
            <a:avLst/>
            <a:gdLst/>
            <a:ahLst/>
            <a:cxnLst/>
            <a:rect l="l" t="t" r="r" b="b"/>
            <a:pathLst>
              <a:path w="564515">
                <a:moveTo>
                  <a:pt x="0" y="0"/>
                </a:moveTo>
                <a:lnTo>
                  <a:pt x="564159" y="0"/>
                </a:lnTo>
              </a:path>
            </a:pathLst>
          </a:custGeom>
          <a:ln w="2579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5677726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435" y="0"/>
                </a:lnTo>
              </a:path>
            </a:pathLst>
          </a:custGeom>
          <a:ln w="2579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4446" y="5635095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4">
                <a:moveTo>
                  <a:pt x="0" y="0"/>
                </a:moveTo>
                <a:lnTo>
                  <a:pt x="461276" y="0"/>
                </a:lnTo>
              </a:path>
            </a:pathLst>
          </a:custGeom>
          <a:ln w="21081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0228" y="5593321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4">
                <a:moveTo>
                  <a:pt x="0" y="0"/>
                </a:moveTo>
                <a:lnTo>
                  <a:pt x="461289" y="0"/>
                </a:lnTo>
              </a:path>
            </a:pathLst>
          </a:custGeom>
          <a:ln w="21081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665" y="5580467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>
                <a:moveTo>
                  <a:pt x="0" y="0"/>
                </a:moveTo>
                <a:lnTo>
                  <a:pt x="461276" y="0"/>
                </a:lnTo>
              </a:path>
            </a:pathLst>
          </a:custGeom>
          <a:ln w="21081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00385" y="558815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461" y="0"/>
                </a:lnTo>
              </a:path>
            </a:pathLst>
          </a:custGeom>
          <a:ln w="1537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58818" y="5552802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461" y="0"/>
                </a:lnTo>
              </a:path>
            </a:pathLst>
          </a:custGeom>
          <a:ln w="1539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43598" y="5557621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461" y="0"/>
                </a:lnTo>
              </a:path>
            </a:pathLst>
          </a:custGeom>
          <a:ln w="1539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7918" y="5551200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461" y="0"/>
                </a:lnTo>
              </a:path>
            </a:pathLst>
          </a:custGeom>
          <a:ln w="1537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6773" y="5515854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461" y="0"/>
                </a:lnTo>
              </a:path>
            </a:pathLst>
          </a:custGeom>
          <a:ln w="1537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5515846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357" y="0"/>
                </a:lnTo>
              </a:path>
            </a:pathLst>
          </a:custGeom>
          <a:ln w="1537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5887" y="5487988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88389" y="5491202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4065" y="5481561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5454251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967" y="0"/>
                </a:lnTo>
              </a:path>
            </a:pathLst>
          </a:custGeom>
          <a:ln w="11087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3439" y="5444606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5003" y="5462281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97581" y="544702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71245" y="5519292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05110" y="548155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90933" y="545987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17858" y="549520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449741" y="5565061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265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1092" y="5429360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74800" y="5427753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99117" y="5408483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05087" y="5410892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25785" y="5379576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52709" y="535789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63857" y="534183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17117" y="5374759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03233" y="537074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51571" y="534103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99487" y="542534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80387" y="5399650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95869" y="536833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52031" y="536512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84594" y="5443010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40167" y="5401256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41" y="0"/>
                </a:lnTo>
              </a:path>
            </a:pathLst>
          </a:custGeom>
          <a:ln w="11074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485218" y="543642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846264" y="537780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44962" y="535050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78827" y="5327219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69110" y="534408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62592" y="532802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51149" y="533043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09036" y="5294297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16567" y="530152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82113" y="5319189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03527" y="531517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15391" y="528546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51992" y="531437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45767" y="529590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90194" y="532320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81653" y="529991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33021" y="532561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88596" y="529831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19559" y="533284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28100" y="530152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1900" y="541233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4975" y="543160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5022" y="5405106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15609" y="539948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20237" y="5381016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9199" y="541233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5626" y="538744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9741" y="537379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9181" y="535612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69" y="0"/>
                </a:lnTo>
              </a:path>
            </a:pathLst>
          </a:custGeom>
          <a:ln w="7543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6984" y="536443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38306" y="5354812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5170" y="534638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50942" y="5352004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38254" y="526657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32826" y="527499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33425" y="527098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14151" y="5257350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18360" y="528181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53296" y="527178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88821" y="527178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43646" y="525935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42438" y="5258954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88812" y="527740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78562" y="527259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041211" y="5294250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47221" y="529665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0237" y="528221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538143" y="537847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37" y="0"/>
                </a:lnTo>
              </a:path>
            </a:pathLst>
          </a:custGeom>
          <a:ln w="5689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815" y="535159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6165" y="534670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6648" y="533827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2668" y="534188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22187" y="533186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0258" y="533226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7123" y="534108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5316" y="5321836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2785" y="533266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94471" y="531942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01095" y="532464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42661" y="531140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43865" y="530539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93819" y="524964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800444" y="523881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977549" y="5246433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125739" y="5239213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08871" y="525285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8019" y="525646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148615" y="5252048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285344" y="526568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464256" y="526207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354018" y="5250444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236549" y="5247234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364861" y="5239213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74501" y="523038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771481" y="526047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661241" y="524643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552810" y="523881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713650" y="523600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05219" y="523159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026296" y="523680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05817" y="524964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52201" y="525846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914249" y="524563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54612" y="523440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067862" y="524683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060633" y="526568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174486" y="525846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16052" y="524522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281112" y="526568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355206" y="525485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450988" y="5269696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72070" y="527531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81710" y="525926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450988" y="524603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322677" y="524202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803391" y="527932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75081" y="527049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863030" y="526528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736526" y="525966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10021" y="525646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78695" y="524723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803391" y="525084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83470" y="528655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872022" y="5277326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940696" y="530299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404529" y="536716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475009" y="535112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578020" y="534029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409951" y="533187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843" y="0"/>
                </a:lnTo>
              </a:path>
            </a:pathLst>
          </a:custGeom>
          <a:ln w="4152">
            <a:solidFill>
              <a:srgbClr val="65B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Historia</a:t>
            </a:r>
            <a:r>
              <a:rPr spc="-100" dirty="0"/>
              <a:t> </a:t>
            </a:r>
            <a:r>
              <a:rPr dirty="0"/>
              <a:t>giełdy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indent="-215900">
              <a:lnSpc>
                <a:spcPct val="100000"/>
              </a:lnSpc>
              <a:buChar char="-"/>
              <a:tabLst>
                <a:tab pos="249554" algn="l"/>
              </a:tabLst>
            </a:pPr>
            <a:r>
              <a:rPr spc="-5" dirty="0"/>
              <a:t>1801 – </a:t>
            </a:r>
            <a:r>
              <a:rPr dirty="0"/>
              <a:t>The </a:t>
            </a:r>
            <a:r>
              <a:rPr spc="-5" dirty="0"/>
              <a:t>London </a:t>
            </a:r>
            <a:r>
              <a:rPr dirty="0"/>
              <a:t>Stock</a:t>
            </a:r>
            <a:r>
              <a:rPr spc="-35" dirty="0"/>
              <a:t> </a:t>
            </a:r>
            <a:r>
              <a:rPr spc="-5" dirty="0"/>
              <a:t>Exchange</a:t>
            </a:r>
          </a:p>
          <a:p>
            <a:pPr marL="20320">
              <a:lnSpc>
                <a:spcPct val="100000"/>
              </a:lnSpc>
              <a:spcBef>
                <a:spcPts val="42"/>
              </a:spcBef>
              <a:buClr>
                <a:srgbClr val="231F20"/>
              </a:buClr>
              <a:buFont typeface="Arial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248920" marR="3232150" indent="-215900">
              <a:lnSpc>
                <a:spcPct val="100000"/>
              </a:lnSpc>
              <a:buChar char="-"/>
              <a:tabLst>
                <a:tab pos="249554" algn="l"/>
              </a:tabLst>
            </a:pPr>
            <a:r>
              <a:rPr spc="-5" dirty="0"/>
              <a:t>1817 </a:t>
            </a:r>
            <a:r>
              <a:rPr dirty="0"/>
              <a:t>- </a:t>
            </a:r>
            <a:r>
              <a:rPr spc="-5" dirty="0"/>
              <a:t>New </a:t>
            </a:r>
            <a:r>
              <a:rPr spc="-50" dirty="0"/>
              <a:t>York </a:t>
            </a:r>
            <a:r>
              <a:rPr dirty="0"/>
              <a:t>Stock &amp; </a:t>
            </a:r>
            <a:r>
              <a:rPr spc="-5" dirty="0"/>
              <a:t>Exchange Board  (obecnie: New </a:t>
            </a:r>
            <a:r>
              <a:rPr spc="-50" dirty="0"/>
              <a:t>York </a:t>
            </a:r>
            <a:r>
              <a:rPr dirty="0"/>
              <a:t>Stock </a:t>
            </a:r>
            <a:r>
              <a:rPr spc="-5" dirty="0"/>
              <a:t>Exchange</a:t>
            </a:r>
            <a:r>
              <a:rPr spc="35" dirty="0"/>
              <a:t> </a:t>
            </a:r>
            <a:r>
              <a:rPr dirty="0"/>
              <a:t>(NYSE))</a:t>
            </a:r>
          </a:p>
          <a:p>
            <a:pPr marL="20320">
              <a:lnSpc>
                <a:spcPct val="100000"/>
              </a:lnSpc>
              <a:buClr>
                <a:srgbClr val="231F20"/>
              </a:buClr>
              <a:buFont typeface="Arial"/>
              <a:buChar char="-"/>
            </a:pPr>
            <a:endParaRPr dirty="0"/>
          </a:p>
          <a:p>
            <a:pPr marL="20320">
              <a:lnSpc>
                <a:spcPct val="100000"/>
              </a:lnSpc>
              <a:spcBef>
                <a:spcPts val="9"/>
              </a:spcBef>
              <a:buClr>
                <a:srgbClr val="231F20"/>
              </a:buClr>
              <a:buFont typeface="Arial"/>
              <a:buChar char="-"/>
            </a:pPr>
            <a:endParaRPr sz="195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Polska</a:t>
            </a:r>
          </a:p>
          <a:p>
            <a:pPr marL="248920" indent="-215900">
              <a:lnSpc>
                <a:spcPct val="100000"/>
              </a:lnSpc>
              <a:spcBef>
                <a:spcPts val="600"/>
              </a:spcBef>
              <a:buChar char="-"/>
              <a:tabLst>
                <a:tab pos="249554" algn="l"/>
              </a:tabLst>
            </a:pPr>
            <a:r>
              <a:rPr dirty="0"/>
              <a:t>XVII </a:t>
            </a:r>
            <a:r>
              <a:rPr spc="-5" dirty="0"/>
              <a:t>w – gildia – zgromadzenie kupców </a:t>
            </a:r>
            <a:r>
              <a:rPr dirty="0"/>
              <a:t>(stąd </a:t>
            </a:r>
            <a:r>
              <a:rPr spc="-5" dirty="0"/>
              <a:t>nazwa</a:t>
            </a:r>
            <a:r>
              <a:rPr spc="114" dirty="0"/>
              <a:t> </a:t>
            </a:r>
            <a:r>
              <a:rPr spc="-5" dirty="0"/>
              <a:t>giełda)</a:t>
            </a:r>
          </a:p>
          <a:p>
            <a:pPr marL="20320">
              <a:lnSpc>
                <a:spcPct val="100000"/>
              </a:lnSpc>
              <a:spcBef>
                <a:spcPts val="42"/>
              </a:spcBef>
              <a:buClr>
                <a:srgbClr val="231F20"/>
              </a:buClr>
              <a:buFont typeface="Arial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248920" indent="-215900">
              <a:lnSpc>
                <a:spcPct val="100000"/>
              </a:lnSpc>
              <a:buChar char="-"/>
              <a:tabLst>
                <a:tab pos="249554" algn="l"/>
              </a:tabLst>
            </a:pPr>
            <a:r>
              <a:rPr spc="-5" dirty="0"/>
              <a:t>1817, </a:t>
            </a:r>
            <a:r>
              <a:rPr spc="-10" dirty="0"/>
              <a:t>Warszawa </a:t>
            </a:r>
            <a:r>
              <a:rPr spc="-5" dirty="0"/>
              <a:t>– pierwsza giełda towarowa na </a:t>
            </a:r>
            <a:r>
              <a:rPr dirty="0"/>
              <a:t>terytorium</a:t>
            </a:r>
            <a:r>
              <a:rPr spc="114" dirty="0"/>
              <a:t> </a:t>
            </a:r>
            <a:r>
              <a:rPr spc="-5" dirty="0"/>
              <a:t>Polski</a:t>
            </a:r>
          </a:p>
          <a:p>
            <a:pPr marL="20320">
              <a:lnSpc>
                <a:spcPct val="100000"/>
              </a:lnSpc>
              <a:spcBef>
                <a:spcPts val="42"/>
              </a:spcBef>
              <a:buClr>
                <a:srgbClr val="231F20"/>
              </a:buClr>
              <a:buFont typeface="Arial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248920" indent="-215900">
              <a:lnSpc>
                <a:spcPct val="100000"/>
              </a:lnSpc>
              <a:buChar char="-"/>
              <a:tabLst>
                <a:tab pos="249554" algn="l"/>
              </a:tabLst>
            </a:pPr>
            <a:r>
              <a:rPr spc="-5" dirty="0"/>
              <a:t>1991 – reaktywacja giełdy </a:t>
            </a:r>
            <a:r>
              <a:rPr dirty="0"/>
              <a:t>- </a:t>
            </a:r>
            <a:r>
              <a:rPr spc="-5" dirty="0"/>
              <a:t>Giełda Papierów </a:t>
            </a:r>
            <a:r>
              <a:rPr spc="-10" dirty="0"/>
              <a:t>Wartościowych </a:t>
            </a:r>
            <a:r>
              <a:rPr spc="-5" dirty="0"/>
              <a:t>w</a:t>
            </a:r>
            <a:r>
              <a:rPr spc="185" dirty="0"/>
              <a:t> </a:t>
            </a:r>
            <a:r>
              <a:rPr spc="-10" dirty="0"/>
              <a:t>Warszawie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Sposoby finansowania przedsięwzięć</a:t>
            </a:r>
            <a:r>
              <a:rPr spc="-100" dirty="0"/>
              <a:t> </a:t>
            </a:r>
            <a:r>
              <a:rPr dirty="0"/>
              <a:t>gospodarczych</a:t>
            </a:r>
          </a:p>
        </p:txBody>
      </p:sp>
      <p:sp>
        <p:nvSpPr>
          <p:cNvPr id="3" name="object 3"/>
          <p:cNvSpPr/>
          <p:nvPr/>
        </p:nvSpPr>
        <p:spPr>
          <a:xfrm>
            <a:off x="6658026" y="2245617"/>
            <a:ext cx="3148578" cy="3874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Sposoby finansowania przedsięwzięć</a:t>
            </a:r>
            <a:r>
              <a:rPr spc="-100" dirty="0"/>
              <a:t> </a:t>
            </a:r>
            <a:r>
              <a:rPr dirty="0"/>
              <a:t>gospodarczych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2141968"/>
            <a:ext cx="492760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965" algn="l"/>
              </a:tabLst>
            </a:pP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-	Środki własne (lub</a:t>
            </a:r>
            <a:r>
              <a:rPr sz="20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rodziny/znajomych)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30593" y="2245617"/>
            <a:ext cx="3176010" cy="3874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Sposoby finansowania przedsięwzięć</a:t>
            </a:r>
            <a:r>
              <a:rPr spc="-100" dirty="0"/>
              <a:t> </a:t>
            </a:r>
            <a:r>
              <a:rPr dirty="0"/>
              <a:t>gospodarczych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2141968"/>
            <a:ext cx="4927600" cy="10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buChar char="-"/>
              <a:tabLst>
                <a:tab pos="228600" algn="l"/>
              </a:tabLst>
            </a:pP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Środki własne (lub</a:t>
            </a:r>
            <a:r>
              <a:rPr sz="20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rodziny/znajomych)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231F20"/>
              </a:buClr>
              <a:buFont typeface="Arial"/>
              <a:buChar char="-"/>
            </a:pPr>
            <a:endParaRPr sz="295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Char char="-"/>
              <a:tabLst>
                <a:tab pos="228600" algn="l"/>
              </a:tabLst>
            </a:pPr>
            <a:r>
              <a:rPr sz="2000" b="1" spc="-5" dirty="0">
                <a:solidFill>
                  <a:srgbClr val="231F20"/>
                </a:solidFill>
                <a:latin typeface="Arial"/>
                <a:cs typeface="Arial"/>
              </a:rPr>
              <a:t>Kredyt </a:t>
            </a: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0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banku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13601" y="2245617"/>
            <a:ext cx="3493002" cy="3874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Sposoby finansowania przedsięwzięć</a:t>
            </a:r>
            <a:r>
              <a:rPr spc="-100" dirty="0"/>
              <a:t> </a:t>
            </a:r>
            <a:r>
              <a:rPr dirty="0"/>
              <a:t>gospodarczych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2141968"/>
            <a:ext cx="4927600" cy="178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buChar char="-"/>
              <a:tabLst>
                <a:tab pos="228600" algn="l"/>
              </a:tabLst>
            </a:pP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Środki własne (lub</a:t>
            </a:r>
            <a:r>
              <a:rPr sz="20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rodziny/znajomych)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231F20"/>
              </a:buClr>
              <a:buFont typeface="Arial"/>
              <a:buChar char="-"/>
            </a:pPr>
            <a:endParaRPr sz="295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Char char="-"/>
              <a:tabLst>
                <a:tab pos="228600" algn="l"/>
              </a:tabLst>
            </a:pPr>
            <a:r>
              <a:rPr sz="2000" b="1" spc="-5" dirty="0">
                <a:solidFill>
                  <a:srgbClr val="231F20"/>
                </a:solidFill>
                <a:latin typeface="Arial"/>
                <a:cs typeface="Arial"/>
              </a:rPr>
              <a:t>Kredyt </a:t>
            </a: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0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banku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231F20"/>
              </a:buClr>
              <a:buFont typeface="Arial"/>
              <a:buChar char="-"/>
            </a:pPr>
            <a:endParaRPr sz="295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Char char="-"/>
              <a:tabLst>
                <a:tab pos="228600" algn="l"/>
              </a:tabLst>
            </a:pP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Giełda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73977" y="2245617"/>
            <a:ext cx="3532626" cy="3874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168</Words>
  <Application>Microsoft Macintosh PowerPoint</Application>
  <PresentationFormat>Niestandardowy</PresentationFormat>
  <Paragraphs>44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Office Theme</vt:lpstr>
      <vt:lpstr>Prezentacja programu PowerPoint</vt:lpstr>
      <vt:lpstr>Historia giełdy</vt:lpstr>
      <vt:lpstr>Historia giełdy</vt:lpstr>
      <vt:lpstr>Historia giełdy</vt:lpstr>
      <vt:lpstr>Historia giełdy</vt:lpstr>
      <vt:lpstr>Sposoby finansowania przedsięwzięć gospodarczych</vt:lpstr>
      <vt:lpstr>Sposoby finansowania przedsięwzięć gospodarczych</vt:lpstr>
      <vt:lpstr>Sposoby finansowania przedsięwzięć gospodarczych</vt:lpstr>
      <vt:lpstr>Sposoby finansowania przedsięwzięć gospodarczych</vt:lpstr>
      <vt:lpstr>Finansowanie z banku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Jarek</dc:creator>
  <cp:lastModifiedBy>Bogna</cp:lastModifiedBy>
  <cp:revision>5</cp:revision>
  <dcterms:created xsi:type="dcterms:W3CDTF">2015-12-30T11:13:15Z</dcterms:created>
  <dcterms:modified xsi:type="dcterms:W3CDTF">2016-10-27T17:41:05Z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2015-12-30T00:00:00Z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2015-12-30T00:00:00Z</vt:filetime>
  </property>
</Properties>
</file>